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10287000" cx="18288000"/>
  <p:notesSz cx="6858000" cy="9144000"/>
  <p:embeddedFontLst>
    <p:embeddedFont>
      <p:font typeface="Montserrat"/>
      <p:regular r:id="rId13"/>
      <p:bold r:id="rId14"/>
      <p:italic r:id="rId15"/>
      <p:boldItalic r:id="rId16"/>
    </p:embeddedFont>
    <p:embeddedFont>
      <p:font typeface="Livvic Black"/>
      <p:bold r:id="rId17"/>
      <p:boldItalic r:id="rId18"/>
    </p:embeddedFont>
    <p:embeddedFont>
      <p:font typeface="Livvic"/>
      <p:bold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ivvic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Montserrat-regular.fnt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Montserrat-italic.fntdata"/><Relationship Id="rId14" Type="http://schemas.openxmlformats.org/officeDocument/2006/relationships/font" Target="fonts/Montserrat-bold.fntdata"/><Relationship Id="rId17" Type="http://schemas.openxmlformats.org/officeDocument/2006/relationships/font" Target="fonts/LivvicBlack-bold.fntdata"/><Relationship Id="rId16" Type="http://schemas.openxmlformats.org/officeDocument/2006/relationships/font" Target="fonts/Montserrat-bold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Livvic-bold.fntdata"/><Relationship Id="rId6" Type="http://schemas.openxmlformats.org/officeDocument/2006/relationships/slide" Target="slides/slide1.xml"/><Relationship Id="rId18" Type="http://schemas.openxmlformats.org/officeDocument/2006/relationships/font" Target="fonts/LivvicBlack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d063f4fd47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2d063f4fd47_0_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d063f4fd47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2d063f4fd47_0_1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d063f4fd47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g2d063f4fd47_0_1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_8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1"/>
          <p:cNvPicPr preferRelativeResize="0"/>
          <p:nvPr/>
        </p:nvPicPr>
        <p:blipFill rotWithShape="1">
          <a:blip r:embed="rId2">
            <a:alphaModFix/>
          </a:blip>
          <a:srcRect b="28656" l="0" r="0" t="27290"/>
          <a:stretch/>
        </p:blipFill>
        <p:spPr>
          <a:xfrm>
            <a:off x="-1241899" y="-655800"/>
            <a:ext cx="21392876" cy="67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1"/>
          <p:cNvSpPr txBox="1"/>
          <p:nvPr>
            <p:ph type="title"/>
          </p:nvPr>
        </p:nvSpPr>
        <p:spPr>
          <a:xfrm>
            <a:off x="909200" y="6798950"/>
            <a:ext cx="7802700" cy="218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11"/>
          <p:cNvSpPr txBox="1"/>
          <p:nvPr>
            <p:ph idx="1" type="body"/>
          </p:nvPr>
        </p:nvSpPr>
        <p:spPr>
          <a:xfrm>
            <a:off x="9463900" y="6798950"/>
            <a:ext cx="3681600" cy="218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58" name="Google Shape;158;p11"/>
          <p:cNvSpPr txBox="1"/>
          <p:nvPr>
            <p:ph idx="2" type="body"/>
          </p:nvPr>
        </p:nvSpPr>
        <p:spPr>
          <a:xfrm>
            <a:off x="13897500" y="6904875"/>
            <a:ext cx="3681600" cy="218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">
  <p:cSld name="CUSTOM_9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"/>
          <p:cNvSpPr txBox="1"/>
          <p:nvPr>
            <p:ph type="title"/>
          </p:nvPr>
        </p:nvSpPr>
        <p:spPr>
          <a:xfrm>
            <a:off x="738050" y="3043375"/>
            <a:ext cx="3978000" cy="390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12"/>
          <p:cNvSpPr/>
          <p:nvPr/>
        </p:nvSpPr>
        <p:spPr>
          <a:xfrm rot="-2700000">
            <a:off x="1959220" y="-489752"/>
            <a:ext cx="11266501" cy="11266501"/>
          </a:xfrm>
          <a:custGeom>
            <a:rect b="b" l="l" r="r" t="t"/>
            <a:pathLst>
              <a:path extrusionOk="0" h="11260239" w="11260239">
                <a:moveTo>
                  <a:pt x="0" y="0"/>
                </a:moveTo>
                <a:lnTo>
                  <a:pt x="11260239" y="0"/>
                </a:lnTo>
                <a:lnTo>
                  <a:pt x="11260239" y="11260238"/>
                </a:lnTo>
                <a:lnTo>
                  <a:pt x="0" y="112602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62" name="Google Shape;162;p12"/>
          <p:cNvCxnSpPr/>
          <p:nvPr/>
        </p:nvCxnSpPr>
        <p:spPr>
          <a:xfrm rot="10800000">
            <a:off x="7134286" y="1058620"/>
            <a:ext cx="2712600" cy="0"/>
          </a:xfrm>
          <a:prstGeom prst="straightConnector1">
            <a:avLst/>
          </a:prstGeom>
          <a:noFill/>
          <a:ln cap="flat" cmpd="sng" w="9525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cxnSp>
        <p:nvCxnSpPr>
          <p:cNvPr id="163" name="Google Shape;163;p12"/>
          <p:cNvCxnSpPr/>
          <p:nvPr/>
        </p:nvCxnSpPr>
        <p:spPr>
          <a:xfrm rot="10800000">
            <a:off x="6374186" y="3614881"/>
            <a:ext cx="3668700" cy="0"/>
          </a:xfrm>
          <a:prstGeom prst="straightConnector1">
            <a:avLst/>
          </a:prstGeom>
          <a:noFill/>
          <a:ln cap="flat" cmpd="sng" w="9525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cxnSp>
        <p:nvCxnSpPr>
          <p:cNvPr id="164" name="Google Shape;164;p12"/>
          <p:cNvCxnSpPr/>
          <p:nvPr/>
        </p:nvCxnSpPr>
        <p:spPr>
          <a:xfrm rot="10800000">
            <a:off x="7619067" y="6099833"/>
            <a:ext cx="3594600" cy="0"/>
          </a:xfrm>
          <a:prstGeom prst="straightConnector1">
            <a:avLst/>
          </a:prstGeom>
          <a:noFill/>
          <a:ln cap="flat" cmpd="sng" w="9525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cxnSp>
        <p:nvCxnSpPr>
          <p:cNvPr id="165" name="Google Shape;165;p12"/>
          <p:cNvCxnSpPr/>
          <p:nvPr/>
        </p:nvCxnSpPr>
        <p:spPr>
          <a:xfrm rot="10800000">
            <a:off x="7030862" y="8987972"/>
            <a:ext cx="5116500" cy="0"/>
          </a:xfrm>
          <a:prstGeom prst="straightConnector1">
            <a:avLst/>
          </a:prstGeom>
          <a:noFill/>
          <a:ln cap="flat" cmpd="sng" w="9525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grpSp>
        <p:nvGrpSpPr>
          <p:cNvPr id="166" name="Google Shape;166;p12"/>
          <p:cNvGrpSpPr/>
          <p:nvPr/>
        </p:nvGrpSpPr>
        <p:grpSpPr>
          <a:xfrm>
            <a:off x="17732171" y="-185495"/>
            <a:ext cx="556078" cy="10472417"/>
            <a:chOff x="0" y="-38100"/>
            <a:chExt cx="126600" cy="2384213"/>
          </a:xfrm>
        </p:grpSpPr>
        <p:sp>
          <p:nvSpPr>
            <p:cNvPr id="167" name="Google Shape;167;p12"/>
            <p:cNvSpPr/>
            <p:nvPr/>
          </p:nvSpPr>
          <p:spPr>
            <a:xfrm>
              <a:off x="0" y="0"/>
              <a:ext cx="126542" cy="2346113"/>
            </a:xfrm>
            <a:custGeom>
              <a:rect b="b" l="l" r="r" t="t"/>
              <a:pathLst>
                <a:path extrusionOk="0" h="2346113" w="126542">
                  <a:moveTo>
                    <a:pt x="0" y="0"/>
                  </a:moveTo>
                  <a:lnTo>
                    <a:pt x="126542" y="0"/>
                  </a:lnTo>
                  <a:lnTo>
                    <a:pt x="126542" y="2346113"/>
                  </a:lnTo>
                  <a:lnTo>
                    <a:pt x="0" y="2346113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168" name="Google Shape;168;p12"/>
            <p:cNvSpPr txBox="1"/>
            <p:nvPr/>
          </p:nvSpPr>
          <p:spPr>
            <a:xfrm>
              <a:off x="0" y="-38100"/>
              <a:ext cx="126600" cy="238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9" name="Google Shape;169;p12"/>
          <p:cNvSpPr txBox="1"/>
          <p:nvPr>
            <p:ph idx="1" type="subTitle"/>
          </p:nvPr>
        </p:nvSpPr>
        <p:spPr>
          <a:xfrm>
            <a:off x="10159963" y="411150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70" name="Google Shape;170;p12"/>
          <p:cNvSpPr txBox="1"/>
          <p:nvPr>
            <p:ph idx="2" type="body"/>
          </p:nvPr>
        </p:nvSpPr>
        <p:spPr>
          <a:xfrm>
            <a:off x="10159980" y="1245450"/>
            <a:ext cx="53991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71" name="Google Shape;171;p12"/>
          <p:cNvSpPr txBox="1"/>
          <p:nvPr>
            <p:ph idx="3" type="subTitle"/>
          </p:nvPr>
        </p:nvSpPr>
        <p:spPr>
          <a:xfrm>
            <a:off x="10265888" y="2933175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72" name="Google Shape;172;p12"/>
          <p:cNvSpPr txBox="1"/>
          <p:nvPr>
            <p:ph idx="4" type="body"/>
          </p:nvPr>
        </p:nvSpPr>
        <p:spPr>
          <a:xfrm>
            <a:off x="10265905" y="3767475"/>
            <a:ext cx="53991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73" name="Google Shape;173;p12"/>
          <p:cNvSpPr txBox="1"/>
          <p:nvPr>
            <p:ph idx="5" type="subTitle"/>
          </p:nvPr>
        </p:nvSpPr>
        <p:spPr>
          <a:xfrm>
            <a:off x="11440488" y="5528975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74" name="Google Shape;174;p12"/>
          <p:cNvSpPr txBox="1"/>
          <p:nvPr>
            <p:ph idx="6" type="body"/>
          </p:nvPr>
        </p:nvSpPr>
        <p:spPr>
          <a:xfrm>
            <a:off x="11440505" y="6363275"/>
            <a:ext cx="53991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75" name="Google Shape;175;p12"/>
          <p:cNvSpPr txBox="1"/>
          <p:nvPr>
            <p:ph idx="7" type="subTitle"/>
          </p:nvPr>
        </p:nvSpPr>
        <p:spPr>
          <a:xfrm>
            <a:off x="12333063" y="8260100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76" name="Google Shape;176;p12"/>
          <p:cNvSpPr txBox="1"/>
          <p:nvPr>
            <p:ph idx="8" type="body"/>
          </p:nvPr>
        </p:nvSpPr>
        <p:spPr>
          <a:xfrm>
            <a:off x="12333080" y="9094400"/>
            <a:ext cx="53991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1">
  <p:cSld name="CUSTOM_10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"/>
          <p:cNvSpPr/>
          <p:nvPr>
            <p:ph idx="2" type="pic"/>
          </p:nvPr>
        </p:nvSpPr>
        <p:spPr>
          <a:xfrm>
            <a:off x="0" y="23225"/>
            <a:ext cx="18334500" cy="10287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79" name="Google Shape;179;p13"/>
          <p:cNvGrpSpPr/>
          <p:nvPr/>
        </p:nvGrpSpPr>
        <p:grpSpPr>
          <a:xfrm>
            <a:off x="897257" y="1757766"/>
            <a:ext cx="10810667" cy="3385870"/>
            <a:chOff x="0" y="-38100"/>
            <a:chExt cx="6337222" cy="1984800"/>
          </a:xfrm>
        </p:grpSpPr>
        <p:sp>
          <p:nvSpPr>
            <p:cNvPr id="180" name="Google Shape;180;p13"/>
            <p:cNvSpPr/>
            <p:nvPr/>
          </p:nvSpPr>
          <p:spPr>
            <a:xfrm>
              <a:off x="0" y="0"/>
              <a:ext cx="6337222" cy="1946594"/>
            </a:xfrm>
            <a:custGeom>
              <a:rect b="b" l="l" r="r" t="t"/>
              <a:pathLst>
                <a:path extrusionOk="0" h="1946594" w="6337222">
                  <a:moveTo>
                    <a:pt x="0" y="0"/>
                  </a:moveTo>
                  <a:lnTo>
                    <a:pt x="6337222" y="0"/>
                  </a:lnTo>
                  <a:lnTo>
                    <a:pt x="6337222" y="1946594"/>
                  </a:lnTo>
                  <a:lnTo>
                    <a:pt x="0" y="1946594"/>
                  </a:lnTo>
                  <a:close/>
                </a:path>
              </a:pathLst>
            </a:custGeom>
            <a:gradFill>
              <a:gsLst>
                <a:gs pos="0">
                  <a:srgbClr val="7428EA">
                    <a:alpha val="89803"/>
                  </a:srgbClr>
                </a:gs>
                <a:gs pos="100000">
                  <a:srgbClr val="FF31EA">
                    <a:alpha val="89803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181" name="Google Shape;181;p13"/>
            <p:cNvSpPr txBox="1"/>
            <p:nvPr/>
          </p:nvSpPr>
          <p:spPr>
            <a:xfrm>
              <a:off x="0" y="-38100"/>
              <a:ext cx="6337200" cy="19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13"/>
          <p:cNvGrpSpPr/>
          <p:nvPr/>
        </p:nvGrpSpPr>
        <p:grpSpPr>
          <a:xfrm>
            <a:off x="12260516" y="1775405"/>
            <a:ext cx="5130160" cy="3385870"/>
            <a:chOff x="0" y="-38100"/>
            <a:chExt cx="3007304" cy="1984800"/>
          </a:xfrm>
        </p:grpSpPr>
        <p:sp>
          <p:nvSpPr>
            <p:cNvPr id="183" name="Google Shape;183;p13"/>
            <p:cNvSpPr/>
            <p:nvPr/>
          </p:nvSpPr>
          <p:spPr>
            <a:xfrm>
              <a:off x="0" y="0"/>
              <a:ext cx="3007304" cy="1946594"/>
            </a:xfrm>
            <a:custGeom>
              <a:rect b="b" l="l" r="r" t="t"/>
              <a:pathLst>
                <a:path extrusionOk="0" h="1946594" w="3007304">
                  <a:moveTo>
                    <a:pt x="0" y="0"/>
                  </a:moveTo>
                  <a:lnTo>
                    <a:pt x="3007304" y="0"/>
                  </a:lnTo>
                  <a:lnTo>
                    <a:pt x="3007304" y="1946594"/>
                  </a:lnTo>
                  <a:lnTo>
                    <a:pt x="0" y="1946594"/>
                  </a:lnTo>
                  <a:close/>
                </a:path>
              </a:pathLst>
            </a:custGeom>
            <a:gradFill>
              <a:gsLst>
                <a:gs pos="0">
                  <a:srgbClr val="060219">
                    <a:alpha val="89803"/>
                  </a:srgbClr>
                </a:gs>
                <a:gs pos="100000">
                  <a:srgbClr val="3A2F60">
                    <a:alpha val="89803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 cap="sq" cmpd="sng" w="76200">
              <a:solidFill>
                <a:srgbClr val="7428EA">
                  <a:alpha val="8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4" name="Google Shape;184;p13"/>
            <p:cNvSpPr txBox="1"/>
            <p:nvPr/>
          </p:nvSpPr>
          <p:spPr>
            <a:xfrm>
              <a:off x="0" y="-38100"/>
              <a:ext cx="3007200" cy="19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13"/>
          <p:cNvGrpSpPr/>
          <p:nvPr/>
        </p:nvGrpSpPr>
        <p:grpSpPr>
          <a:xfrm>
            <a:off x="897257" y="5872566"/>
            <a:ext cx="5130160" cy="3385870"/>
            <a:chOff x="0" y="-38100"/>
            <a:chExt cx="3007304" cy="1984800"/>
          </a:xfrm>
        </p:grpSpPr>
        <p:sp>
          <p:nvSpPr>
            <p:cNvPr id="186" name="Google Shape;186;p13"/>
            <p:cNvSpPr/>
            <p:nvPr/>
          </p:nvSpPr>
          <p:spPr>
            <a:xfrm>
              <a:off x="0" y="0"/>
              <a:ext cx="3007304" cy="1946594"/>
            </a:xfrm>
            <a:custGeom>
              <a:rect b="b" l="l" r="r" t="t"/>
              <a:pathLst>
                <a:path extrusionOk="0" h="1946594" w="3007304">
                  <a:moveTo>
                    <a:pt x="0" y="0"/>
                  </a:moveTo>
                  <a:lnTo>
                    <a:pt x="3007304" y="0"/>
                  </a:lnTo>
                  <a:lnTo>
                    <a:pt x="3007304" y="1946594"/>
                  </a:lnTo>
                  <a:lnTo>
                    <a:pt x="0" y="1946594"/>
                  </a:lnTo>
                  <a:close/>
                </a:path>
              </a:pathLst>
            </a:custGeom>
            <a:gradFill>
              <a:gsLst>
                <a:gs pos="0">
                  <a:srgbClr val="060219">
                    <a:alpha val="89803"/>
                  </a:srgbClr>
                </a:gs>
                <a:gs pos="100000">
                  <a:srgbClr val="3A2F60">
                    <a:alpha val="89803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 cap="sq" cmpd="sng" w="76200">
              <a:solidFill>
                <a:srgbClr val="7428EA">
                  <a:alpha val="8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7" name="Google Shape;187;p13"/>
            <p:cNvSpPr txBox="1"/>
            <p:nvPr/>
          </p:nvSpPr>
          <p:spPr>
            <a:xfrm>
              <a:off x="0" y="-38100"/>
              <a:ext cx="3007200" cy="19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" name="Google Shape;188;p13"/>
          <p:cNvGrpSpPr/>
          <p:nvPr/>
        </p:nvGrpSpPr>
        <p:grpSpPr>
          <a:xfrm>
            <a:off x="6577840" y="5872566"/>
            <a:ext cx="5130160" cy="3385870"/>
            <a:chOff x="0" y="-38100"/>
            <a:chExt cx="3007304" cy="1984800"/>
          </a:xfrm>
        </p:grpSpPr>
        <p:sp>
          <p:nvSpPr>
            <p:cNvPr id="189" name="Google Shape;189;p13"/>
            <p:cNvSpPr/>
            <p:nvPr/>
          </p:nvSpPr>
          <p:spPr>
            <a:xfrm>
              <a:off x="0" y="0"/>
              <a:ext cx="3007304" cy="1946594"/>
            </a:xfrm>
            <a:custGeom>
              <a:rect b="b" l="l" r="r" t="t"/>
              <a:pathLst>
                <a:path extrusionOk="0" h="1946594" w="3007304">
                  <a:moveTo>
                    <a:pt x="0" y="0"/>
                  </a:moveTo>
                  <a:lnTo>
                    <a:pt x="3007304" y="0"/>
                  </a:lnTo>
                  <a:lnTo>
                    <a:pt x="3007304" y="1946594"/>
                  </a:lnTo>
                  <a:lnTo>
                    <a:pt x="0" y="1946594"/>
                  </a:lnTo>
                  <a:close/>
                </a:path>
              </a:pathLst>
            </a:custGeom>
            <a:gradFill>
              <a:gsLst>
                <a:gs pos="0">
                  <a:srgbClr val="060219">
                    <a:alpha val="89803"/>
                  </a:srgbClr>
                </a:gs>
                <a:gs pos="100000">
                  <a:srgbClr val="3A2F60">
                    <a:alpha val="89803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 cap="sq" cmpd="sng" w="76200">
              <a:solidFill>
                <a:srgbClr val="7428EA">
                  <a:alpha val="8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90" name="Google Shape;190;p13"/>
            <p:cNvSpPr txBox="1"/>
            <p:nvPr/>
          </p:nvSpPr>
          <p:spPr>
            <a:xfrm>
              <a:off x="0" y="-38100"/>
              <a:ext cx="3007200" cy="19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" name="Google Shape;191;p13"/>
          <p:cNvGrpSpPr/>
          <p:nvPr/>
        </p:nvGrpSpPr>
        <p:grpSpPr>
          <a:xfrm>
            <a:off x="12260516" y="5872566"/>
            <a:ext cx="5130160" cy="3385870"/>
            <a:chOff x="0" y="-38100"/>
            <a:chExt cx="3007304" cy="1984800"/>
          </a:xfrm>
        </p:grpSpPr>
        <p:sp>
          <p:nvSpPr>
            <p:cNvPr id="192" name="Google Shape;192;p13"/>
            <p:cNvSpPr/>
            <p:nvPr/>
          </p:nvSpPr>
          <p:spPr>
            <a:xfrm>
              <a:off x="0" y="0"/>
              <a:ext cx="3007304" cy="1946594"/>
            </a:xfrm>
            <a:custGeom>
              <a:rect b="b" l="l" r="r" t="t"/>
              <a:pathLst>
                <a:path extrusionOk="0" h="1946594" w="3007304">
                  <a:moveTo>
                    <a:pt x="0" y="0"/>
                  </a:moveTo>
                  <a:lnTo>
                    <a:pt x="3007304" y="0"/>
                  </a:lnTo>
                  <a:lnTo>
                    <a:pt x="3007304" y="1946594"/>
                  </a:lnTo>
                  <a:lnTo>
                    <a:pt x="0" y="1946594"/>
                  </a:lnTo>
                  <a:close/>
                </a:path>
              </a:pathLst>
            </a:custGeom>
            <a:gradFill>
              <a:gsLst>
                <a:gs pos="0">
                  <a:srgbClr val="060219">
                    <a:alpha val="89803"/>
                  </a:srgbClr>
                </a:gs>
                <a:gs pos="100000">
                  <a:srgbClr val="3A2F60">
                    <a:alpha val="89803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 cap="sq" cmpd="sng" w="76200">
              <a:solidFill>
                <a:srgbClr val="7428EA">
                  <a:alpha val="8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93" name="Google Shape;193;p13"/>
            <p:cNvSpPr txBox="1"/>
            <p:nvPr/>
          </p:nvSpPr>
          <p:spPr>
            <a:xfrm>
              <a:off x="0" y="-38100"/>
              <a:ext cx="3007200" cy="19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4" name="Google Shape;194;p13"/>
          <p:cNvSpPr txBox="1"/>
          <p:nvPr>
            <p:ph type="title"/>
          </p:nvPr>
        </p:nvSpPr>
        <p:spPr>
          <a:xfrm>
            <a:off x="1285838" y="2088900"/>
            <a:ext cx="10033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75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5" name="Google Shape;195;p13"/>
          <p:cNvSpPr txBox="1"/>
          <p:nvPr>
            <p:ph idx="1" type="body"/>
          </p:nvPr>
        </p:nvSpPr>
        <p:spPr>
          <a:xfrm>
            <a:off x="2550600" y="3469675"/>
            <a:ext cx="7160400" cy="126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96" name="Google Shape;196;p13"/>
          <p:cNvSpPr txBox="1"/>
          <p:nvPr>
            <p:ph idx="3" type="subTitle"/>
          </p:nvPr>
        </p:nvSpPr>
        <p:spPr>
          <a:xfrm>
            <a:off x="12929813" y="2760950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97" name="Google Shape;197;p13"/>
          <p:cNvSpPr txBox="1"/>
          <p:nvPr>
            <p:ph idx="4" type="body"/>
          </p:nvPr>
        </p:nvSpPr>
        <p:spPr>
          <a:xfrm>
            <a:off x="12855988" y="3546005"/>
            <a:ext cx="39393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98" name="Google Shape;198;p13"/>
          <p:cNvSpPr txBox="1"/>
          <p:nvPr>
            <p:ph idx="5" type="subTitle"/>
          </p:nvPr>
        </p:nvSpPr>
        <p:spPr>
          <a:xfrm>
            <a:off x="1566500" y="6753575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99" name="Google Shape;199;p13"/>
          <p:cNvSpPr txBox="1"/>
          <p:nvPr>
            <p:ph idx="6" type="body"/>
          </p:nvPr>
        </p:nvSpPr>
        <p:spPr>
          <a:xfrm>
            <a:off x="1492675" y="7538630"/>
            <a:ext cx="39393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00" name="Google Shape;200;p13"/>
          <p:cNvSpPr txBox="1"/>
          <p:nvPr>
            <p:ph idx="7" type="subTitle"/>
          </p:nvPr>
        </p:nvSpPr>
        <p:spPr>
          <a:xfrm>
            <a:off x="7248138" y="6753575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01" name="Google Shape;201;p13"/>
          <p:cNvSpPr txBox="1"/>
          <p:nvPr>
            <p:ph idx="8" type="body"/>
          </p:nvPr>
        </p:nvSpPr>
        <p:spPr>
          <a:xfrm>
            <a:off x="7174313" y="7538630"/>
            <a:ext cx="39393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02" name="Google Shape;202;p13"/>
          <p:cNvSpPr txBox="1"/>
          <p:nvPr>
            <p:ph idx="9" type="subTitle"/>
          </p:nvPr>
        </p:nvSpPr>
        <p:spPr>
          <a:xfrm>
            <a:off x="12927688" y="6753575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03" name="Google Shape;203;p13"/>
          <p:cNvSpPr txBox="1"/>
          <p:nvPr>
            <p:ph idx="13" type="body"/>
          </p:nvPr>
        </p:nvSpPr>
        <p:spPr>
          <a:xfrm>
            <a:off x="12853863" y="7538630"/>
            <a:ext cx="39393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2">
  <p:cSld name="CUSTOM_11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14"/>
          <p:cNvGrpSpPr/>
          <p:nvPr/>
        </p:nvGrpSpPr>
        <p:grpSpPr>
          <a:xfrm>
            <a:off x="1457713" y="-185495"/>
            <a:ext cx="4182918" cy="10472417"/>
            <a:chOff x="0" y="-38100"/>
            <a:chExt cx="952308" cy="2384213"/>
          </a:xfrm>
        </p:grpSpPr>
        <p:sp>
          <p:nvSpPr>
            <p:cNvPr id="206" name="Google Shape;206;p14"/>
            <p:cNvSpPr/>
            <p:nvPr/>
          </p:nvSpPr>
          <p:spPr>
            <a:xfrm>
              <a:off x="0" y="0"/>
              <a:ext cx="952308" cy="2346113"/>
            </a:xfrm>
            <a:custGeom>
              <a:rect b="b" l="l" r="r" t="t"/>
              <a:pathLst>
                <a:path extrusionOk="0" h="2346113" w="952308">
                  <a:moveTo>
                    <a:pt x="0" y="0"/>
                  </a:moveTo>
                  <a:lnTo>
                    <a:pt x="952308" y="0"/>
                  </a:lnTo>
                  <a:lnTo>
                    <a:pt x="952308" y="2346113"/>
                  </a:lnTo>
                  <a:lnTo>
                    <a:pt x="0" y="2346113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207" name="Google Shape;207;p14"/>
            <p:cNvSpPr txBox="1"/>
            <p:nvPr/>
          </p:nvSpPr>
          <p:spPr>
            <a:xfrm>
              <a:off x="0" y="-38100"/>
              <a:ext cx="952200" cy="238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" name="Google Shape;208;p14"/>
          <p:cNvSpPr txBox="1"/>
          <p:nvPr>
            <p:ph type="title"/>
          </p:nvPr>
        </p:nvSpPr>
        <p:spPr>
          <a:xfrm>
            <a:off x="1523125" y="4564525"/>
            <a:ext cx="4052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50"/>
              <a:buNone/>
              <a:defRPr sz="635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14"/>
          <p:cNvSpPr txBox="1"/>
          <p:nvPr>
            <p:ph idx="1" type="subTitle"/>
          </p:nvPr>
        </p:nvSpPr>
        <p:spPr>
          <a:xfrm>
            <a:off x="1653325" y="5707525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10" name="Google Shape;210;p14"/>
          <p:cNvSpPr txBox="1"/>
          <p:nvPr>
            <p:ph idx="2" type="title"/>
          </p:nvPr>
        </p:nvSpPr>
        <p:spPr>
          <a:xfrm>
            <a:off x="1523125" y="1730250"/>
            <a:ext cx="4052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50"/>
              <a:buNone/>
              <a:defRPr sz="635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14"/>
          <p:cNvSpPr txBox="1"/>
          <p:nvPr>
            <p:ph idx="3" type="subTitle"/>
          </p:nvPr>
        </p:nvSpPr>
        <p:spPr>
          <a:xfrm>
            <a:off x="1653325" y="2873250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12" name="Google Shape;212;p14"/>
          <p:cNvSpPr txBox="1"/>
          <p:nvPr>
            <p:ph idx="4" type="title"/>
          </p:nvPr>
        </p:nvSpPr>
        <p:spPr>
          <a:xfrm>
            <a:off x="1523125" y="6869300"/>
            <a:ext cx="4052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50"/>
              <a:buNone/>
              <a:defRPr sz="635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14"/>
          <p:cNvSpPr txBox="1"/>
          <p:nvPr>
            <p:ph idx="5" type="subTitle"/>
          </p:nvPr>
        </p:nvSpPr>
        <p:spPr>
          <a:xfrm>
            <a:off x="1653325" y="8012300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3">
  <p:cSld name="CUSTOM_12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15"/>
          <p:cNvGrpSpPr/>
          <p:nvPr/>
        </p:nvGrpSpPr>
        <p:grpSpPr>
          <a:xfrm>
            <a:off x="1028700" y="884038"/>
            <a:ext cx="4895723" cy="5578592"/>
            <a:chOff x="0" y="-38100"/>
            <a:chExt cx="1289400" cy="1469249"/>
          </a:xfrm>
        </p:grpSpPr>
        <p:sp>
          <p:nvSpPr>
            <p:cNvPr id="216" name="Google Shape;216;p15"/>
            <p:cNvSpPr/>
            <p:nvPr/>
          </p:nvSpPr>
          <p:spPr>
            <a:xfrm>
              <a:off x="0" y="0"/>
              <a:ext cx="1289326" cy="1431149"/>
            </a:xfrm>
            <a:custGeom>
              <a:rect b="b" l="l" r="r" t="t"/>
              <a:pathLst>
                <a:path extrusionOk="0" h="1431149" w="1289326">
                  <a:moveTo>
                    <a:pt x="0" y="0"/>
                  </a:moveTo>
                  <a:lnTo>
                    <a:pt x="1289326" y="0"/>
                  </a:lnTo>
                  <a:lnTo>
                    <a:pt x="1289326" y="1431149"/>
                  </a:lnTo>
                  <a:lnTo>
                    <a:pt x="0" y="143114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7" name="Google Shape;217;p15"/>
            <p:cNvSpPr txBox="1"/>
            <p:nvPr/>
          </p:nvSpPr>
          <p:spPr>
            <a:xfrm>
              <a:off x="0" y="-38100"/>
              <a:ext cx="1289400" cy="146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" name="Google Shape;218;p15"/>
          <p:cNvGrpSpPr/>
          <p:nvPr/>
        </p:nvGrpSpPr>
        <p:grpSpPr>
          <a:xfrm>
            <a:off x="1048832" y="6872291"/>
            <a:ext cx="16230480" cy="2705863"/>
            <a:chOff x="0" y="-38100"/>
            <a:chExt cx="3695128" cy="616033"/>
          </a:xfrm>
        </p:grpSpPr>
        <p:sp>
          <p:nvSpPr>
            <p:cNvPr id="219" name="Google Shape;219;p15"/>
            <p:cNvSpPr/>
            <p:nvPr/>
          </p:nvSpPr>
          <p:spPr>
            <a:xfrm>
              <a:off x="0" y="0"/>
              <a:ext cx="3695128" cy="577933"/>
            </a:xfrm>
            <a:custGeom>
              <a:rect b="b" l="l" r="r" t="t"/>
              <a:pathLst>
                <a:path extrusionOk="0" h="577933" w="3695128">
                  <a:moveTo>
                    <a:pt x="0" y="0"/>
                  </a:moveTo>
                  <a:lnTo>
                    <a:pt x="3695128" y="0"/>
                  </a:lnTo>
                  <a:lnTo>
                    <a:pt x="3695128" y="577933"/>
                  </a:lnTo>
                  <a:lnTo>
                    <a:pt x="0" y="577933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220" name="Google Shape;220;p15"/>
            <p:cNvSpPr txBox="1"/>
            <p:nvPr/>
          </p:nvSpPr>
          <p:spPr>
            <a:xfrm>
              <a:off x="0" y="-38100"/>
              <a:ext cx="3695100" cy="61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15"/>
          <p:cNvGrpSpPr/>
          <p:nvPr/>
        </p:nvGrpSpPr>
        <p:grpSpPr>
          <a:xfrm>
            <a:off x="6696295" y="884038"/>
            <a:ext cx="4895723" cy="5578592"/>
            <a:chOff x="0" y="-38100"/>
            <a:chExt cx="1289400" cy="1469249"/>
          </a:xfrm>
        </p:grpSpPr>
        <p:sp>
          <p:nvSpPr>
            <p:cNvPr id="222" name="Google Shape;222;p15"/>
            <p:cNvSpPr/>
            <p:nvPr/>
          </p:nvSpPr>
          <p:spPr>
            <a:xfrm>
              <a:off x="0" y="0"/>
              <a:ext cx="1289326" cy="1431149"/>
            </a:xfrm>
            <a:custGeom>
              <a:rect b="b" l="l" r="r" t="t"/>
              <a:pathLst>
                <a:path extrusionOk="0" h="1431149" w="1289326">
                  <a:moveTo>
                    <a:pt x="0" y="0"/>
                  </a:moveTo>
                  <a:lnTo>
                    <a:pt x="1289326" y="0"/>
                  </a:lnTo>
                  <a:lnTo>
                    <a:pt x="1289326" y="1431149"/>
                  </a:lnTo>
                  <a:lnTo>
                    <a:pt x="0" y="143114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23" name="Google Shape;223;p15"/>
            <p:cNvSpPr txBox="1"/>
            <p:nvPr/>
          </p:nvSpPr>
          <p:spPr>
            <a:xfrm>
              <a:off x="0" y="-38100"/>
              <a:ext cx="1289400" cy="146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15"/>
          <p:cNvGrpSpPr/>
          <p:nvPr/>
        </p:nvGrpSpPr>
        <p:grpSpPr>
          <a:xfrm>
            <a:off x="12363230" y="884038"/>
            <a:ext cx="4895723" cy="5578592"/>
            <a:chOff x="0" y="-38100"/>
            <a:chExt cx="1289400" cy="1469249"/>
          </a:xfrm>
        </p:grpSpPr>
        <p:sp>
          <p:nvSpPr>
            <p:cNvPr id="225" name="Google Shape;225;p15"/>
            <p:cNvSpPr/>
            <p:nvPr/>
          </p:nvSpPr>
          <p:spPr>
            <a:xfrm>
              <a:off x="0" y="0"/>
              <a:ext cx="1289326" cy="1431149"/>
            </a:xfrm>
            <a:custGeom>
              <a:rect b="b" l="l" r="r" t="t"/>
              <a:pathLst>
                <a:path extrusionOk="0" h="1431149" w="1289326">
                  <a:moveTo>
                    <a:pt x="0" y="0"/>
                  </a:moveTo>
                  <a:lnTo>
                    <a:pt x="1289326" y="0"/>
                  </a:lnTo>
                  <a:lnTo>
                    <a:pt x="1289326" y="1431149"/>
                  </a:lnTo>
                  <a:lnTo>
                    <a:pt x="0" y="143114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26" name="Google Shape;226;p15"/>
            <p:cNvSpPr txBox="1"/>
            <p:nvPr/>
          </p:nvSpPr>
          <p:spPr>
            <a:xfrm>
              <a:off x="0" y="-38100"/>
              <a:ext cx="1289400" cy="146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7" name="Google Shape;227;p15"/>
          <p:cNvSpPr/>
          <p:nvPr/>
        </p:nvSpPr>
        <p:spPr>
          <a:xfrm>
            <a:off x="2609642" y="1514599"/>
            <a:ext cx="1733525" cy="1733525"/>
          </a:xfrm>
          <a:custGeom>
            <a:rect b="b" l="l" r="r" t="t"/>
            <a:pathLst>
              <a:path extrusionOk="0" h="1733525" w="1733525">
                <a:moveTo>
                  <a:pt x="0" y="0"/>
                </a:moveTo>
                <a:lnTo>
                  <a:pt x="1733526" y="0"/>
                </a:lnTo>
                <a:lnTo>
                  <a:pt x="1733526" y="1733525"/>
                </a:lnTo>
                <a:lnTo>
                  <a:pt x="0" y="17335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" name="Google Shape;228;p15"/>
          <p:cNvSpPr/>
          <p:nvPr/>
        </p:nvSpPr>
        <p:spPr>
          <a:xfrm>
            <a:off x="8442186" y="1514599"/>
            <a:ext cx="1402969" cy="1399461"/>
          </a:xfrm>
          <a:custGeom>
            <a:rect b="b" l="l" r="r" t="t"/>
            <a:pathLst>
              <a:path extrusionOk="0" h="1399461" w="1402969">
                <a:moveTo>
                  <a:pt x="0" y="0"/>
                </a:moveTo>
                <a:lnTo>
                  <a:pt x="1402968" y="0"/>
                </a:lnTo>
                <a:lnTo>
                  <a:pt x="1402968" y="1399461"/>
                </a:lnTo>
                <a:lnTo>
                  <a:pt x="0" y="1399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" name="Google Shape;229;p15"/>
          <p:cNvSpPr/>
          <p:nvPr/>
        </p:nvSpPr>
        <p:spPr>
          <a:xfrm>
            <a:off x="13820512" y="1565602"/>
            <a:ext cx="1980847" cy="1297455"/>
          </a:xfrm>
          <a:custGeom>
            <a:rect b="b" l="l" r="r" t="t"/>
            <a:pathLst>
              <a:path extrusionOk="0" h="1297455" w="1980847">
                <a:moveTo>
                  <a:pt x="0" y="0"/>
                </a:moveTo>
                <a:lnTo>
                  <a:pt x="1980846" y="0"/>
                </a:lnTo>
                <a:lnTo>
                  <a:pt x="1980846" y="1297454"/>
                </a:lnTo>
                <a:lnTo>
                  <a:pt x="0" y="12974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" name="Google Shape;230;p15"/>
          <p:cNvSpPr txBox="1"/>
          <p:nvPr>
            <p:ph idx="1" type="subTitle"/>
          </p:nvPr>
        </p:nvSpPr>
        <p:spPr>
          <a:xfrm>
            <a:off x="1580738" y="3640625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31" name="Google Shape;231;p15"/>
          <p:cNvSpPr txBox="1"/>
          <p:nvPr>
            <p:ph idx="2" type="body"/>
          </p:nvPr>
        </p:nvSpPr>
        <p:spPr>
          <a:xfrm>
            <a:off x="1506913" y="4425671"/>
            <a:ext cx="3939300" cy="158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32" name="Google Shape;232;p15"/>
          <p:cNvSpPr txBox="1"/>
          <p:nvPr>
            <p:ph idx="3" type="subTitle"/>
          </p:nvPr>
        </p:nvSpPr>
        <p:spPr>
          <a:xfrm>
            <a:off x="7268225" y="3706700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33" name="Google Shape;233;p15"/>
          <p:cNvSpPr txBox="1"/>
          <p:nvPr>
            <p:ph idx="4" type="body"/>
          </p:nvPr>
        </p:nvSpPr>
        <p:spPr>
          <a:xfrm>
            <a:off x="7194400" y="4491746"/>
            <a:ext cx="3939300" cy="158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34" name="Google Shape;234;p15"/>
          <p:cNvSpPr txBox="1"/>
          <p:nvPr>
            <p:ph idx="5" type="subTitle"/>
          </p:nvPr>
        </p:nvSpPr>
        <p:spPr>
          <a:xfrm>
            <a:off x="12915913" y="3681200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35" name="Google Shape;235;p15"/>
          <p:cNvSpPr txBox="1"/>
          <p:nvPr>
            <p:ph idx="6" type="body"/>
          </p:nvPr>
        </p:nvSpPr>
        <p:spPr>
          <a:xfrm>
            <a:off x="12842088" y="4466246"/>
            <a:ext cx="3939300" cy="158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36" name="Google Shape;236;p15"/>
          <p:cNvSpPr txBox="1"/>
          <p:nvPr>
            <p:ph type="title"/>
          </p:nvPr>
        </p:nvSpPr>
        <p:spPr>
          <a:xfrm>
            <a:off x="1732225" y="7388975"/>
            <a:ext cx="4052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50"/>
              <a:buNone/>
              <a:defRPr sz="635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15"/>
          <p:cNvSpPr txBox="1"/>
          <p:nvPr>
            <p:ph idx="7" type="subTitle"/>
          </p:nvPr>
        </p:nvSpPr>
        <p:spPr>
          <a:xfrm>
            <a:off x="1862425" y="8531975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38" name="Google Shape;238;p15"/>
          <p:cNvSpPr txBox="1"/>
          <p:nvPr>
            <p:ph idx="8" type="title"/>
          </p:nvPr>
        </p:nvSpPr>
        <p:spPr>
          <a:xfrm>
            <a:off x="7007825" y="7388975"/>
            <a:ext cx="4052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50"/>
              <a:buNone/>
              <a:defRPr sz="635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15"/>
          <p:cNvSpPr txBox="1"/>
          <p:nvPr>
            <p:ph idx="9" type="subTitle"/>
          </p:nvPr>
        </p:nvSpPr>
        <p:spPr>
          <a:xfrm>
            <a:off x="7138025" y="8531975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40" name="Google Shape;240;p15"/>
          <p:cNvSpPr txBox="1"/>
          <p:nvPr>
            <p:ph idx="13" type="title"/>
          </p:nvPr>
        </p:nvSpPr>
        <p:spPr>
          <a:xfrm>
            <a:off x="12514500" y="7388975"/>
            <a:ext cx="4052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50"/>
              <a:buNone/>
              <a:defRPr sz="635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15"/>
          <p:cNvSpPr txBox="1"/>
          <p:nvPr>
            <p:ph idx="14" type="subTitle"/>
          </p:nvPr>
        </p:nvSpPr>
        <p:spPr>
          <a:xfrm>
            <a:off x="12644700" y="8531975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4">
  <p:cSld name="CUSTOM_13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6"/>
          <p:cNvGrpSpPr/>
          <p:nvPr/>
        </p:nvGrpSpPr>
        <p:grpSpPr>
          <a:xfrm>
            <a:off x="9144000" y="-167350"/>
            <a:ext cx="9143931" cy="10472417"/>
            <a:chOff x="0" y="-38100"/>
            <a:chExt cx="2081762" cy="2384213"/>
          </a:xfrm>
        </p:grpSpPr>
        <p:sp>
          <p:nvSpPr>
            <p:cNvPr id="244" name="Google Shape;244;p16"/>
            <p:cNvSpPr/>
            <p:nvPr/>
          </p:nvSpPr>
          <p:spPr>
            <a:xfrm>
              <a:off x="0" y="0"/>
              <a:ext cx="2081762" cy="2346113"/>
            </a:xfrm>
            <a:custGeom>
              <a:rect b="b" l="l" r="r" t="t"/>
              <a:pathLst>
                <a:path extrusionOk="0" h="2346113" w="2081762">
                  <a:moveTo>
                    <a:pt x="0" y="0"/>
                  </a:moveTo>
                  <a:lnTo>
                    <a:pt x="2081762" y="0"/>
                  </a:lnTo>
                  <a:lnTo>
                    <a:pt x="2081762" y="2346113"/>
                  </a:lnTo>
                  <a:lnTo>
                    <a:pt x="0" y="2346113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245" name="Google Shape;245;p16"/>
            <p:cNvSpPr txBox="1"/>
            <p:nvPr/>
          </p:nvSpPr>
          <p:spPr>
            <a:xfrm>
              <a:off x="0" y="-38100"/>
              <a:ext cx="2081700" cy="238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6" name="Google Shape;246;p16"/>
          <p:cNvSpPr/>
          <p:nvPr/>
        </p:nvSpPr>
        <p:spPr>
          <a:xfrm>
            <a:off x="2044258" y="6236378"/>
            <a:ext cx="990711" cy="988234"/>
          </a:xfrm>
          <a:custGeom>
            <a:rect b="b" l="l" r="r" t="t"/>
            <a:pathLst>
              <a:path extrusionOk="0" h="988234" w="990711">
                <a:moveTo>
                  <a:pt x="0" y="0"/>
                </a:moveTo>
                <a:lnTo>
                  <a:pt x="990711" y="0"/>
                </a:lnTo>
                <a:lnTo>
                  <a:pt x="990711" y="988234"/>
                </a:lnTo>
                <a:lnTo>
                  <a:pt x="0" y="9882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7" name="Google Shape;247;p16"/>
          <p:cNvSpPr/>
          <p:nvPr/>
        </p:nvSpPr>
        <p:spPr>
          <a:xfrm>
            <a:off x="5922369" y="6288439"/>
            <a:ext cx="1349790" cy="884112"/>
          </a:xfrm>
          <a:custGeom>
            <a:rect b="b" l="l" r="r" t="t"/>
            <a:pathLst>
              <a:path extrusionOk="0" h="884112" w="1349790">
                <a:moveTo>
                  <a:pt x="0" y="0"/>
                </a:moveTo>
                <a:lnTo>
                  <a:pt x="1349789" y="0"/>
                </a:lnTo>
                <a:lnTo>
                  <a:pt x="1349789" y="884112"/>
                </a:lnTo>
                <a:lnTo>
                  <a:pt x="0" y="8841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8" name="Google Shape;248;p16"/>
          <p:cNvSpPr/>
          <p:nvPr>
            <p:ph idx="2" type="pic"/>
          </p:nvPr>
        </p:nvSpPr>
        <p:spPr>
          <a:xfrm>
            <a:off x="10304513" y="1299000"/>
            <a:ext cx="6822900" cy="7689000"/>
          </a:xfrm>
          <a:prstGeom prst="rect">
            <a:avLst/>
          </a:prstGeom>
          <a:noFill/>
          <a:ln>
            <a:noFill/>
          </a:ln>
        </p:spPr>
      </p:sp>
      <p:sp>
        <p:nvSpPr>
          <p:cNvPr id="249" name="Google Shape;249;p16"/>
          <p:cNvSpPr txBox="1"/>
          <p:nvPr>
            <p:ph type="title"/>
          </p:nvPr>
        </p:nvSpPr>
        <p:spPr>
          <a:xfrm>
            <a:off x="1028700" y="627300"/>
            <a:ext cx="7288200" cy="308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16"/>
          <p:cNvSpPr txBox="1"/>
          <p:nvPr>
            <p:ph idx="1" type="body"/>
          </p:nvPr>
        </p:nvSpPr>
        <p:spPr>
          <a:xfrm>
            <a:off x="1028700" y="4119600"/>
            <a:ext cx="72882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51" name="Google Shape;251;p16"/>
          <p:cNvSpPr txBox="1"/>
          <p:nvPr>
            <p:ph idx="3" type="subTitle"/>
          </p:nvPr>
        </p:nvSpPr>
        <p:spPr>
          <a:xfrm>
            <a:off x="643775" y="7545300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52" name="Google Shape;252;p16"/>
          <p:cNvSpPr txBox="1"/>
          <p:nvPr>
            <p:ph idx="4" type="body"/>
          </p:nvPr>
        </p:nvSpPr>
        <p:spPr>
          <a:xfrm>
            <a:off x="896363" y="8243100"/>
            <a:ext cx="3286500" cy="106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53" name="Google Shape;253;p16"/>
          <p:cNvSpPr txBox="1"/>
          <p:nvPr>
            <p:ph idx="5" type="subTitle"/>
          </p:nvPr>
        </p:nvSpPr>
        <p:spPr>
          <a:xfrm>
            <a:off x="4893875" y="7545300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54" name="Google Shape;254;p16"/>
          <p:cNvSpPr txBox="1"/>
          <p:nvPr>
            <p:ph idx="6" type="body"/>
          </p:nvPr>
        </p:nvSpPr>
        <p:spPr>
          <a:xfrm>
            <a:off x="5146463" y="8243100"/>
            <a:ext cx="3286500" cy="106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5">
  <p:cSld name="CUSTOM_14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7"/>
          <p:cNvSpPr/>
          <p:nvPr>
            <p:ph idx="2" type="pic"/>
          </p:nvPr>
        </p:nvSpPr>
        <p:spPr>
          <a:xfrm>
            <a:off x="0" y="23225"/>
            <a:ext cx="18334500" cy="10287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57" name="Google Shape;257;p17"/>
          <p:cNvGrpSpPr/>
          <p:nvPr/>
        </p:nvGrpSpPr>
        <p:grpSpPr>
          <a:xfrm>
            <a:off x="1921366" y="1143025"/>
            <a:ext cx="14445686" cy="7856337"/>
            <a:chOff x="0" y="-38100"/>
            <a:chExt cx="3804600" cy="2069145"/>
          </a:xfrm>
        </p:grpSpPr>
        <p:sp>
          <p:nvSpPr>
            <p:cNvPr id="258" name="Google Shape;258;p17"/>
            <p:cNvSpPr/>
            <p:nvPr/>
          </p:nvSpPr>
          <p:spPr>
            <a:xfrm>
              <a:off x="0" y="0"/>
              <a:ext cx="3804515" cy="2031045"/>
            </a:xfrm>
            <a:custGeom>
              <a:rect b="b" l="l" r="r" t="t"/>
              <a:pathLst>
                <a:path extrusionOk="0" h="2031045" w="3804515">
                  <a:moveTo>
                    <a:pt x="0" y="0"/>
                  </a:moveTo>
                  <a:lnTo>
                    <a:pt x="3804515" y="0"/>
                  </a:lnTo>
                  <a:lnTo>
                    <a:pt x="3804515" y="2031045"/>
                  </a:lnTo>
                  <a:lnTo>
                    <a:pt x="0" y="2031045"/>
                  </a:lnTo>
                  <a:close/>
                </a:path>
              </a:pathLst>
            </a:custGeom>
            <a:gradFill>
              <a:gsLst>
                <a:gs pos="0">
                  <a:srgbClr val="060219">
                    <a:alpha val="89803"/>
                  </a:srgbClr>
                </a:gs>
                <a:gs pos="100000">
                  <a:srgbClr val="3A2F60">
                    <a:alpha val="89803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 cap="sq" cmpd="sng" w="142875">
              <a:solidFill>
                <a:srgbClr val="7428EA">
                  <a:alpha val="8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59" name="Google Shape;259;p17"/>
            <p:cNvSpPr txBox="1"/>
            <p:nvPr/>
          </p:nvSpPr>
          <p:spPr>
            <a:xfrm>
              <a:off x="0" y="-38100"/>
              <a:ext cx="3804600" cy="206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0" name="Google Shape;260;p17"/>
          <p:cNvSpPr txBox="1"/>
          <p:nvPr>
            <p:ph type="title"/>
          </p:nvPr>
        </p:nvSpPr>
        <p:spPr>
          <a:xfrm>
            <a:off x="3089613" y="2765038"/>
            <a:ext cx="12109200" cy="360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17"/>
          <p:cNvSpPr txBox="1"/>
          <p:nvPr>
            <p:ph idx="1" type="subTitle"/>
          </p:nvPr>
        </p:nvSpPr>
        <p:spPr>
          <a:xfrm>
            <a:off x="7248138" y="6847838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0062F6"/>
              </a:buClr>
              <a:buSzPts val="3200"/>
              <a:buNone/>
              <a:defRPr b="1" sz="3200">
                <a:solidFill>
                  <a:srgbClr val="0062F6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6">
  <p:cSld name="CUSTOM_15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8"/>
          <p:cNvSpPr/>
          <p:nvPr>
            <p:ph idx="2" type="pic"/>
          </p:nvPr>
        </p:nvSpPr>
        <p:spPr>
          <a:xfrm>
            <a:off x="674750" y="0"/>
            <a:ext cx="44172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18"/>
          <p:cNvSpPr/>
          <p:nvPr>
            <p:ph idx="3" type="pic"/>
          </p:nvPr>
        </p:nvSpPr>
        <p:spPr>
          <a:xfrm>
            <a:off x="5734950" y="0"/>
            <a:ext cx="44172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18"/>
          <p:cNvSpPr/>
          <p:nvPr>
            <p:ph idx="4" type="pic"/>
          </p:nvPr>
        </p:nvSpPr>
        <p:spPr>
          <a:xfrm>
            <a:off x="10795150" y="0"/>
            <a:ext cx="7488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66" name="Google Shape;266;p18"/>
          <p:cNvSpPr txBox="1"/>
          <p:nvPr>
            <p:ph type="title"/>
          </p:nvPr>
        </p:nvSpPr>
        <p:spPr>
          <a:xfrm>
            <a:off x="10795250" y="6088150"/>
            <a:ext cx="68610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18"/>
          <p:cNvSpPr txBox="1"/>
          <p:nvPr>
            <p:ph idx="1" type="body"/>
          </p:nvPr>
        </p:nvSpPr>
        <p:spPr>
          <a:xfrm>
            <a:off x="10795250" y="7650825"/>
            <a:ext cx="72882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7">
  <p:cSld name="CUSTOM_16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>
            <p:ph idx="2" type="pic"/>
          </p:nvPr>
        </p:nvSpPr>
        <p:spPr>
          <a:xfrm>
            <a:off x="0" y="0"/>
            <a:ext cx="6242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70" name="Google Shape;270;p19"/>
          <p:cNvSpPr/>
          <p:nvPr>
            <p:ph idx="3" type="pic"/>
          </p:nvPr>
        </p:nvSpPr>
        <p:spPr>
          <a:xfrm>
            <a:off x="6242475" y="5143500"/>
            <a:ext cx="5803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71" name="Google Shape;271;p19"/>
          <p:cNvSpPr/>
          <p:nvPr>
            <p:ph idx="4" type="pic"/>
          </p:nvPr>
        </p:nvSpPr>
        <p:spPr>
          <a:xfrm>
            <a:off x="12045575" y="0"/>
            <a:ext cx="6242400" cy="514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72" name="Google Shape;272;p19"/>
          <p:cNvGrpSpPr/>
          <p:nvPr/>
        </p:nvGrpSpPr>
        <p:grpSpPr>
          <a:xfrm>
            <a:off x="6242446" y="-167350"/>
            <a:ext cx="5803239" cy="5310811"/>
            <a:chOff x="0" y="-38100"/>
            <a:chExt cx="1321200" cy="1209091"/>
          </a:xfrm>
        </p:grpSpPr>
        <p:sp>
          <p:nvSpPr>
            <p:cNvPr id="273" name="Google Shape;273;p19"/>
            <p:cNvSpPr/>
            <p:nvPr/>
          </p:nvSpPr>
          <p:spPr>
            <a:xfrm>
              <a:off x="0" y="0"/>
              <a:ext cx="1321160" cy="1170991"/>
            </a:xfrm>
            <a:custGeom>
              <a:rect b="b" l="l" r="r" t="t"/>
              <a:pathLst>
                <a:path extrusionOk="0" h="1170991" w="1321160">
                  <a:moveTo>
                    <a:pt x="0" y="0"/>
                  </a:moveTo>
                  <a:lnTo>
                    <a:pt x="1321160" y="0"/>
                  </a:lnTo>
                  <a:lnTo>
                    <a:pt x="1321160" y="1170991"/>
                  </a:lnTo>
                  <a:lnTo>
                    <a:pt x="0" y="1170991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274" name="Google Shape;274;p19"/>
            <p:cNvSpPr txBox="1"/>
            <p:nvPr/>
          </p:nvSpPr>
          <p:spPr>
            <a:xfrm>
              <a:off x="0" y="-38100"/>
              <a:ext cx="1321200" cy="120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5" name="Google Shape;275;p19"/>
          <p:cNvSpPr txBox="1"/>
          <p:nvPr>
            <p:ph type="title"/>
          </p:nvPr>
        </p:nvSpPr>
        <p:spPr>
          <a:xfrm>
            <a:off x="356575" y="7027600"/>
            <a:ext cx="5529300" cy="184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19"/>
          <p:cNvSpPr txBox="1"/>
          <p:nvPr>
            <p:ph idx="1" type="body"/>
          </p:nvPr>
        </p:nvSpPr>
        <p:spPr>
          <a:xfrm>
            <a:off x="12963300" y="6837725"/>
            <a:ext cx="4864500" cy="231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8">
  <p:cSld name="CUSTOM_17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0"/>
          <p:cNvGrpSpPr/>
          <p:nvPr/>
        </p:nvGrpSpPr>
        <p:grpSpPr>
          <a:xfrm>
            <a:off x="656603" y="431606"/>
            <a:ext cx="16974903" cy="9166096"/>
            <a:chOff x="0" y="-38100"/>
            <a:chExt cx="4470727" cy="2414100"/>
          </a:xfrm>
        </p:grpSpPr>
        <p:sp>
          <p:nvSpPr>
            <p:cNvPr id="279" name="Google Shape;279;p20"/>
            <p:cNvSpPr/>
            <p:nvPr/>
          </p:nvSpPr>
          <p:spPr>
            <a:xfrm>
              <a:off x="0" y="0"/>
              <a:ext cx="4470727" cy="2375878"/>
            </a:xfrm>
            <a:custGeom>
              <a:rect b="b" l="l" r="r" t="t"/>
              <a:pathLst>
                <a:path extrusionOk="0" h="2375878" w="4470727">
                  <a:moveTo>
                    <a:pt x="0" y="0"/>
                  </a:moveTo>
                  <a:lnTo>
                    <a:pt x="4470727" y="0"/>
                  </a:lnTo>
                  <a:lnTo>
                    <a:pt x="4470727" y="2375878"/>
                  </a:lnTo>
                  <a:lnTo>
                    <a:pt x="0" y="23758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42875">
              <a:solidFill>
                <a:srgbClr val="7428EA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80" name="Google Shape;280;p20"/>
            <p:cNvSpPr txBox="1"/>
            <p:nvPr/>
          </p:nvSpPr>
          <p:spPr>
            <a:xfrm>
              <a:off x="0" y="-38100"/>
              <a:ext cx="4470600" cy="241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1" name="Google Shape;281;p20"/>
          <p:cNvSpPr/>
          <p:nvPr/>
        </p:nvSpPr>
        <p:spPr>
          <a:xfrm rot="-508449">
            <a:off x="-1985918" y="-1371257"/>
            <a:ext cx="6517803" cy="13035606"/>
          </a:xfrm>
          <a:custGeom>
            <a:rect b="b" l="l" r="r" t="t"/>
            <a:pathLst>
              <a:path extrusionOk="0" h="13023524" w="6511762">
                <a:moveTo>
                  <a:pt x="0" y="0"/>
                </a:moveTo>
                <a:lnTo>
                  <a:pt x="6511762" y="0"/>
                </a:lnTo>
                <a:lnTo>
                  <a:pt x="6511762" y="13023524"/>
                </a:lnTo>
                <a:lnTo>
                  <a:pt x="0" y="130235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100000" r="0" t="0"/>
            </a:stretch>
          </a:blipFill>
          <a:ln>
            <a:noFill/>
          </a:ln>
        </p:spPr>
      </p:sp>
      <p:sp>
        <p:nvSpPr>
          <p:cNvPr id="282" name="Google Shape;282;p20"/>
          <p:cNvSpPr/>
          <p:nvPr/>
        </p:nvSpPr>
        <p:spPr>
          <a:xfrm flipH="1" rot="-9851537">
            <a:off x="12664470" y="-742709"/>
            <a:ext cx="6513919" cy="13027837"/>
          </a:xfrm>
          <a:custGeom>
            <a:rect b="b" l="l" r="r" t="t"/>
            <a:pathLst>
              <a:path extrusionOk="0" h="13023524" w="6511762">
                <a:moveTo>
                  <a:pt x="0" y="13023523"/>
                </a:moveTo>
                <a:lnTo>
                  <a:pt x="6511762" y="13023523"/>
                </a:lnTo>
                <a:lnTo>
                  <a:pt x="6511762" y="0"/>
                </a:lnTo>
                <a:lnTo>
                  <a:pt x="0" y="0"/>
                </a:lnTo>
                <a:lnTo>
                  <a:pt x="0" y="13023523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100000" r="0" t="0"/>
            </a:stretch>
          </a:blipFill>
          <a:ln>
            <a:noFill/>
          </a:ln>
        </p:spPr>
      </p:sp>
      <p:sp>
        <p:nvSpPr>
          <p:cNvPr id="283" name="Google Shape;283;p20"/>
          <p:cNvSpPr txBox="1"/>
          <p:nvPr>
            <p:ph type="title"/>
          </p:nvPr>
        </p:nvSpPr>
        <p:spPr>
          <a:xfrm>
            <a:off x="4050350" y="2793700"/>
            <a:ext cx="101874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20"/>
          <p:cNvSpPr txBox="1"/>
          <p:nvPr>
            <p:ph idx="1" type="subTitle"/>
          </p:nvPr>
        </p:nvSpPr>
        <p:spPr>
          <a:xfrm>
            <a:off x="6062400" y="4803950"/>
            <a:ext cx="61632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85" name="Google Shape;285;p20"/>
          <p:cNvSpPr txBox="1"/>
          <p:nvPr>
            <p:ph idx="2" type="subTitle"/>
          </p:nvPr>
        </p:nvSpPr>
        <p:spPr>
          <a:xfrm>
            <a:off x="6062400" y="5908850"/>
            <a:ext cx="61632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86" name="Google Shape;286;p20"/>
          <p:cNvSpPr txBox="1"/>
          <p:nvPr>
            <p:ph idx="3" type="subTitle"/>
          </p:nvPr>
        </p:nvSpPr>
        <p:spPr>
          <a:xfrm>
            <a:off x="6062400" y="7013750"/>
            <a:ext cx="61632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0" y="-149295"/>
            <a:ext cx="18288216" cy="10436533"/>
            <a:chOff x="0" y="-38100"/>
            <a:chExt cx="4667147" cy="2663400"/>
          </a:xfrm>
        </p:grpSpPr>
        <p:sp>
          <p:nvSpPr>
            <p:cNvPr id="17" name="Google Shape;17;p3"/>
            <p:cNvSpPr/>
            <p:nvPr/>
          </p:nvSpPr>
          <p:spPr>
            <a:xfrm>
              <a:off x="0" y="0"/>
              <a:ext cx="4667147" cy="2625270"/>
            </a:xfrm>
            <a:custGeom>
              <a:rect b="b" l="l" r="r" t="t"/>
              <a:pathLst>
                <a:path extrusionOk="0" h="2625270" w="4667147">
                  <a:moveTo>
                    <a:pt x="0" y="0"/>
                  </a:moveTo>
                  <a:lnTo>
                    <a:pt x="4667147" y="0"/>
                  </a:lnTo>
                  <a:lnTo>
                    <a:pt x="4667147" y="2625270"/>
                  </a:lnTo>
                  <a:lnTo>
                    <a:pt x="0" y="26252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42875">
              <a:solidFill>
                <a:srgbClr val="7428EA">
                  <a:alpha val="2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" name="Google Shape;18;p3"/>
            <p:cNvSpPr txBox="1"/>
            <p:nvPr/>
          </p:nvSpPr>
          <p:spPr>
            <a:xfrm>
              <a:off x="0" y="-38100"/>
              <a:ext cx="4667100" cy="26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3"/>
          <p:cNvGrpSpPr/>
          <p:nvPr/>
        </p:nvGrpSpPr>
        <p:grpSpPr>
          <a:xfrm>
            <a:off x="366443" y="307781"/>
            <a:ext cx="17555664" cy="9522257"/>
            <a:chOff x="0" y="-38100"/>
            <a:chExt cx="4480200" cy="2430077"/>
          </a:xfrm>
        </p:grpSpPr>
        <p:sp>
          <p:nvSpPr>
            <p:cNvPr id="20" name="Google Shape;20;p3"/>
            <p:cNvSpPr/>
            <p:nvPr/>
          </p:nvSpPr>
          <p:spPr>
            <a:xfrm>
              <a:off x="0" y="0"/>
              <a:ext cx="4480113" cy="2391977"/>
            </a:xfrm>
            <a:custGeom>
              <a:rect b="b" l="l" r="r" t="t"/>
              <a:pathLst>
                <a:path extrusionOk="0" h="2391977" w="4480113">
                  <a:moveTo>
                    <a:pt x="0" y="0"/>
                  </a:moveTo>
                  <a:lnTo>
                    <a:pt x="4480113" y="0"/>
                  </a:lnTo>
                  <a:lnTo>
                    <a:pt x="4480113" y="2391977"/>
                  </a:lnTo>
                  <a:lnTo>
                    <a:pt x="0" y="239197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42875">
              <a:solidFill>
                <a:srgbClr val="7428EA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" name="Google Shape;21;p3"/>
            <p:cNvSpPr txBox="1"/>
            <p:nvPr/>
          </p:nvSpPr>
          <p:spPr>
            <a:xfrm>
              <a:off x="0" y="-38100"/>
              <a:ext cx="4480200" cy="243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Google Shape;22;p3"/>
          <p:cNvGrpSpPr/>
          <p:nvPr/>
        </p:nvGrpSpPr>
        <p:grpSpPr>
          <a:xfrm>
            <a:off x="768843" y="747646"/>
            <a:ext cx="16750514" cy="8642644"/>
            <a:chOff x="0" y="-38100"/>
            <a:chExt cx="4274726" cy="2205600"/>
          </a:xfrm>
        </p:grpSpPr>
        <p:sp>
          <p:nvSpPr>
            <p:cNvPr id="23" name="Google Shape;23;p3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42875">
              <a:solidFill>
                <a:srgbClr val="7428EA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4" name="Google Shape;24;p3"/>
            <p:cNvSpPr txBox="1"/>
            <p:nvPr/>
          </p:nvSpPr>
          <p:spPr>
            <a:xfrm>
              <a:off x="0" y="-38100"/>
              <a:ext cx="4274700" cy="220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" name="Google Shape;25;p3"/>
          <p:cNvSpPr/>
          <p:nvPr/>
        </p:nvSpPr>
        <p:spPr>
          <a:xfrm>
            <a:off x="-1301183" y="-79091"/>
            <a:ext cx="10445183" cy="10445183"/>
          </a:xfrm>
          <a:custGeom>
            <a:rect b="b" l="l" r="r" t="t"/>
            <a:pathLst>
              <a:path extrusionOk="0" h="10445183" w="10445183">
                <a:moveTo>
                  <a:pt x="0" y="0"/>
                </a:moveTo>
                <a:lnTo>
                  <a:pt x="10445183" y="0"/>
                </a:lnTo>
                <a:lnTo>
                  <a:pt x="10445183" y="10445182"/>
                </a:lnTo>
                <a:lnTo>
                  <a:pt x="0" y="104451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6" name="Google Shape;26;p3"/>
          <p:cNvGrpSpPr/>
          <p:nvPr/>
        </p:nvGrpSpPr>
        <p:grpSpPr>
          <a:xfrm>
            <a:off x="8836178" y="7061410"/>
            <a:ext cx="5732939" cy="946567"/>
            <a:chOff x="0" y="-38100"/>
            <a:chExt cx="1509900" cy="249300"/>
          </a:xfrm>
        </p:grpSpPr>
        <p:sp>
          <p:nvSpPr>
            <p:cNvPr id="27" name="Google Shape;27;p3"/>
            <p:cNvSpPr/>
            <p:nvPr/>
          </p:nvSpPr>
          <p:spPr>
            <a:xfrm>
              <a:off x="0" y="0"/>
              <a:ext cx="1509757" cy="211115"/>
            </a:xfrm>
            <a:custGeom>
              <a:rect b="b" l="l" r="r" t="t"/>
              <a:pathLst>
                <a:path extrusionOk="0" h="211115" w="1509757">
                  <a:moveTo>
                    <a:pt x="0" y="0"/>
                  </a:moveTo>
                  <a:lnTo>
                    <a:pt x="1509757" y="0"/>
                  </a:lnTo>
                  <a:lnTo>
                    <a:pt x="1509757" y="211115"/>
                  </a:lnTo>
                  <a:lnTo>
                    <a:pt x="0" y="211115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28" name="Google Shape;28;p3"/>
            <p:cNvSpPr txBox="1"/>
            <p:nvPr/>
          </p:nvSpPr>
          <p:spPr>
            <a:xfrm>
              <a:off x="0" y="-38100"/>
              <a:ext cx="1509900" cy="24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Google Shape;29;p3"/>
          <p:cNvSpPr txBox="1"/>
          <p:nvPr>
            <p:ph type="title"/>
          </p:nvPr>
        </p:nvSpPr>
        <p:spPr>
          <a:xfrm>
            <a:off x="8836175" y="2006850"/>
            <a:ext cx="7869300" cy="31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62F6"/>
              </a:buClr>
              <a:buSzPts val="9600"/>
              <a:buFont typeface="Livvic Black"/>
              <a:buNone/>
              <a:defRPr i="0" sz="9600" u="none" cap="none" strike="noStrike">
                <a:solidFill>
                  <a:srgbClr val="0062F6"/>
                </a:solidFill>
                <a:latin typeface="Livvic Black"/>
                <a:ea typeface="Livvic Black"/>
                <a:cs typeface="Livvic Black"/>
                <a:sym typeface="Livvic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9pPr>
          </a:lstStyle>
          <a:p/>
        </p:txBody>
      </p:sp>
      <p:sp>
        <p:nvSpPr>
          <p:cNvPr id="30" name="Google Shape;30;p3"/>
          <p:cNvSpPr txBox="1"/>
          <p:nvPr>
            <p:ph idx="1" type="body"/>
          </p:nvPr>
        </p:nvSpPr>
        <p:spPr>
          <a:xfrm>
            <a:off x="8656025" y="5761150"/>
            <a:ext cx="82296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953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4200"/>
              <a:buChar char="•"/>
              <a:defRPr b="1" i="0" sz="4200" u="none" cap="none" strike="noStrike">
                <a:solidFill>
                  <a:schemeClr val="lt1"/>
                </a:solidFill>
              </a:defRPr>
            </a:lvl1pPr>
            <a:lvl2pPr indent="-4953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4200"/>
              <a:buChar char="–"/>
              <a:defRPr b="1" i="0" sz="4200" u="none" cap="none" strike="noStrike">
                <a:solidFill>
                  <a:schemeClr val="lt1"/>
                </a:solidFill>
              </a:defRPr>
            </a:lvl2pPr>
            <a:lvl3pPr indent="-4953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4200"/>
              <a:buChar char="•"/>
              <a:defRPr b="1" i="0" sz="4200" u="none" cap="none" strike="noStrike">
                <a:solidFill>
                  <a:schemeClr val="lt1"/>
                </a:solidFill>
              </a:defRPr>
            </a:lvl3pPr>
            <a:lvl4pPr indent="-4953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200"/>
              <a:buChar char="–"/>
              <a:defRPr b="1" i="0" sz="4200" u="none" cap="none" strike="noStrike">
                <a:solidFill>
                  <a:schemeClr val="lt1"/>
                </a:solidFill>
              </a:defRPr>
            </a:lvl4pPr>
            <a:lvl5pPr indent="-4953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200"/>
              <a:buChar char="»"/>
              <a:defRPr b="1" i="0" sz="4200" u="none" cap="none" strike="noStrike">
                <a:solidFill>
                  <a:schemeClr val="lt1"/>
                </a:solidFill>
              </a:defRPr>
            </a:lvl5pPr>
            <a:lvl6pPr indent="-4953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200"/>
              <a:buChar char="•"/>
              <a:defRPr b="1" i="0" sz="4200" u="none" cap="none" strike="noStrike">
                <a:solidFill>
                  <a:schemeClr val="lt1"/>
                </a:solidFill>
              </a:defRPr>
            </a:lvl6pPr>
            <a:lvl7pPr indent="-4953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200"/>
              <a:buChar char="•"/>
              <a:defRPr b="1" i="0" sz="4200" u="none" cap="none" strike="noStrike">
                <a:solidFill>
                  <a:schemeClr val="lt1"/>
                </a:solidFill>
              </a:defRPr>
            </a:lvl7pPr>
            <a:lvl8pPr indent="-4953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200"/>
              <a:buChar char="•"/>
              <a:defRPr b="1" i="0" sz="4200" u="none" cap="none" strike="noStrike">
                <a:solidFill>
                  <a:schemeClr val="lt1"/>
                </a:solidFill>
              </a:defRPr>
            </a:lvl8pPr>
            <a:lvl9pPr indent="-4953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200"/>
              <a:buChar char="•"/>
              <a:defRPr b="1" i="0" sz="4200" u="none" cap="none" strike="noStrike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" name="Google Shape;31;p3"/>
          <p:cNvSpPr txBox="1"/>
          <p:nvPr>
            <p:ph idx="2" type="body"/>
          </p:nvPr>
        </p:nvSpPr>
        <p:spPr>
          <a:xfrm>
            <a:off x="9129100" y="7233038"/>
            <a:ext cx="51471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b="1" i="0" sz="3200" u="none" cap="none" strike="noStrike">
                <a:solidFill>
                  <a:schemeClr val="lt1"/>
                </a:solidFill>
              </a:defRPr>
            </a:lvl1pPr>
            <a:lvl2pPr indent="-431800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200"/>
              <a:buChar char="–"/>
              <a:defRPr b="1" i="0" sz="3200" u="none" cap="none" strike="noStrike">
                <a:solidFill>
                  <a:schemeClr val="lt1"/>
                </a:solidFill>
              </a:defRPr>
            </a:lvl2pPr>
            <a:lvl3pPr indent="-431800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b="1" i="0" sz="3200" u="none" cap="none" strike="noStrike">
                <a:solidFill>
                  <a:schemeClr val="lt1"/>
                </a:solidFill>
              </a:defRPr>
            </a:lvl3pPr>
            <a:lvl4pPr indent="-431800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Char char="–"/>
              <a:defRPr b="1" i="0" sz="3200" u="none" cap="none" strike="noStrike">
                <a:solidFill>
                  <a:schemeClr val="lt1"/>
                </a:solidFill>
              </a:defRPr>
            </a:lvl4pPr>
            <a:lvl5pPr indent="-431800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Char char="»"/>
              <a:defRPr b="1" i="0" sz="3200" u="none" cap="none" strike="noStrike">
                <a:solidFill>
                  <a:schemeClr val="lt1"/>
                </a:solidFill>
              </a:defRPr>
            </a:lvl5pPr>
            <a:lvl6pPr indent="-431800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b="1" i="0" sz="3200" u="none" cap="none" strike="noStrike">
                <a:solidFill>
                  <a:schemeClr val="lt1"/>
                </a:solidFill>
              </a:defRPr>
            </a:lvl6pPr>
            <a:lvl7pPr indent="-431800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b="1" i="0" sz="3200" u="none" cap="none" strike="noStrike">
                <a:solidFill>
                  <a:schemeClr val="lt1"/>
                </a:solidFill>
              </a:defRPr>
            </a:lvl7pPr>
            <a:lvl8pPr indent="-431800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b="1" i="0" sz="3200" u="none" cap="none" strike="noStrike">
                <a:solidFill>
                  <a:schemeClr val="lt1"/>
                </a:solidFill>
              </a:defRPr>
            </a:lvl8pPr>
            <a:lvl9pPr indent="-431800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b="1" i="0" sz="3200" u="none" cap="none" strike="noStrike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/>
          <p:nvPr>
            <p:ph type="title"/>
          </p:nvPr>
        </p:nvSpPr>
        <p:spPr>
          <a:xfrm>
            <a:off x="452100" y="2739550"/>
            <a:ext cx="59589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"/>
          <p:cNvSpPr/>
          <p:nvPr/>
        </p:nvSpPr>
        <p:spPr>
          <a:xfrm rot="-7197469">
            <a:off x="5537607" y="-3774437"/>
            <a:ext cx="11595218" cy="11595218"/>
          </a:xfrm>
          <a:custGeom>
            <a:rect b="b" l="l" r="r" t="t"/>
            <a:pathLst>
              <a:path extrusionOk="0" h="11580426" w="11580426">
                <a:moveTo>
                  <a:pt x="0" y="0"/>
                </a:moveTo>
                <a:lnTo>
                  <a:pt x="11580426" y="0"/>
                </a:lnTo>
                <a:lnTo>
                  <a:pt x="11580426" y="11580426"/>
                </a:lnTo>
                <a:lnTo>
                  <a:pt x="0" y="115804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5" name="Google Shape;35;p4"/>
          <p:cNvGrpSpPr/>
          <p:nvPr/>
        </p:nvGrpSpPr>
        <p:grpSpPr>
          <a:xfrm>
            <a:off x="1028700" y="4956546"/>
            <a:ext cx="4301744" cy="4301744"/>
            <a:chOff x="0" y="0"/>
            <a:chExt cx="812800" cy="812800"/>
          </a:xfrm>
        </p:grpSpPr>
        <p:sp>
          <p:nvSpPr>
            <p:cNvPr id="36" name="Google Shape;36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4"/>
          <p:cNvGrpSpPr/>
          <p:nvPr/>
        </p:nvGrpSpPr>
        <p:grpSpPr>
          <a:xfrm>
            <a:off x="6182165" y="4956546"/>
            <a:ext cx="4301744" cy="4301744"/>
            <a:chOff x="0" y="0"/>
            <a:chExt cx="812800" cy="812800"/>
          </a:xfrm>
        </p:grpSpPr>
        <p:sp>
          <p:nvSpPr>
            <p:cNvPr id="39" name="Google Shape;39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41;p4"/>
          <p:cNvGrpSpPr/>
          <p:nvPr/>
        </p:nvGrpSpPr>
        <p:grpSpPr>
          <a:xfrm>
            <a:off x="11335629" y="4956546"/>
            <a:ext cx="4301744" cy="4301744"/>
            <a:chOff x="0" y="0"/>
            <a:chExt cx="812800" cy="812800"/>
          </a:xfrm>
        </p:grpSpPr>
        <p:sp>
          <p:nvSpPr>
            <p:cNvPr id="42" name="Google Shape;42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" name="Google Shape;44;p4"/>
          <p:cNvSpPr txBox="1"/>
          <p:nvPr>
            <p:ph idx="1" type="subTitle"/>
          </p:nvPr>
        </p:nvSpPr>
        <p:spPr>
          <a:xfrm>
            <a:off x="1871875" y="6132975"/>
            <a:ext cx="26154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45" name="Google Shape;45;p4"/>
          <p:cNvSpPr txBox="1"/>
          <p:nvPr>
            <p:ph idx="2" type="body"/>
          </p:nvPr>
        </p:nvSpPr>
        <p:spPr>
          <a:xfrm>
            <a:off x="1728775" y="7078850"/>
            <a:ext cx="29016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46" name="Google Shape;46;p4"/>
          <p:cNvSpPr txBox="1"/>
          <p:nvPr>
            <p:ph idx="3" type="subTitle"/>
          </p:nvPr>
        </p:nvSpPr>
        <p:spPr>
          <a:xfrm>
            <a:off x="7025338" y="6062988"/>
            <a:ext cx="26154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4" type="body"/>
          </p:nvPr>
        </p:nvSpPr>
        <p:spPr>
          <a:xfrm>
            <a:off x="6882238" y="7008863"/>
            <a:ext cx="29016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48" name="Google Shape;48;p4"/>
          <p:cNvSpPr txBox="1"/>
          <p:nvPr>
            <p:ph idx="5" type="subTitle"/>
          </p:nvPr>
        </p:nvSpPr>
        <p:spPr>
          <a:xfrm>
            <a:off x="12178788" y="6062975"/>
            <a:ext cx="26154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49" name="Google Shape;49;p4"/>
          <p:cNvSpPr txBox="1"/>
          <p:nvPr>
            <p:ph idx="6" type="body"/>
          </p:nvPr>
        </p:nvSpPr>
        <p:spPr>
          <a:xfrm>
            <a:off x="12035688" y="7008850"/>
            <a:ext cx="29016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" y="1135761"/>
            <a:ext cx="18288000" cy="559896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5"/>
          <p:cNvSpPr txBox="1"/>
          <p:nvPr>
            <p:ph type="title"/>
          </p:nvPr>
        </p:nvSpPr>
        <p:spPr>
          <a:xfrm>
            <a:off x="3453600" y="944425"/>
            <a:ext cx="113808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3" name="Google Shape;53;p5"/>
          <p:cNvCxnSpPr/>
          <p:nvPr/>
        </p:nvCxnSpPr>
        <p:spPr>
          <a:xfrm rot="10800000">
            <a:off x="2562734" y="4374330"/>
            <a:ext cx="0" cy="2583300"/>
          </a:xfrm>
          <a:prstGeom prst="straightConnector1">
            <a:avLst/>
          </a:prstGeom>
          <a:noFill/>
          <a:ln cap="flat" cmpd="sng" w="12700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cxnSp>
        <p:nvCxnSpPr>
          <p:cNvPr id="54" name="Google Shape;54;p5"/>
          <p:cNvCxnSpPr/>
          <p:nvPr/>
        </p:nvCxnSpPr>
        <p:spPr>
          <a:xfrm rot="10800000">
            <a:off x="6950245" y="4374330"/>
            <a:ext cx="0" cy="2583300"/>
          </a:xfrm>
          <a:prstGeom prst="straightConnector1">
            <a:avLst/>
          </a:prstGeom>
          <a:noFill/>
          <a:ln cap="flat" cmpd="sng" w="12700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cxnSp>
        <p:nvCxnSpPr>
          <p:cNvPr id="55" name="Google Shape;55;p5"/>
          <p:cNvCxnSpPr/>
          <p:nvPr/>
        </p:nvCxnSpPr>
        <p:spPr>
          <a:xfrm rot="10800000">
            <a:off x="11337755" y="4374330"/>
            <a:ext cx="0" cy="2583300"/>
          </a:xfrm>
          <a:prstGeom prst="straightConnector1">
            <a:avLst/>
          </a:prstGeom>
          <a:noFill/>
          <a:ln cap="flat" cmpd="sng" w="12700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cxnSp>
        <p:nvCxnSpPr>
          <p:cNvPr id="56" name="Google Shape;56;p5"/>
          <p:cNvCxnSpPr/>
          <p:nvPr/>
        </p:nvCxnSpPr>
        <p:spPr>
          <a:xfrm rot="10800000">
            <a:off x="15725266" y="4374330"/>
            <a:ext cx="0" cy="2583300"/>
          </a:xfrm>
          <a:prstGeom prst="straightConnector1">
            <a:avLst/>
          </a:prstGeom>
          <a:noFill/>
          <a:ln cap="flat" cmpd="sng" w="12700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sp>
        <p:nvSpPr>
          <p:cNvPr id="57" name="Google Shape;57;p5"/>
          <p:cNvSpPr txBox="1"/>
          <p:nvPr>
            <p:ph idx="1" type="subTitle"/>
          </p:nvPr>
        </p:nvSpPr>
        <p:spPr>
          <a:xfrm>
            <a:off x="1255025" y="7451825"/>
            <a:ext cx="26154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58" name="Google Shape;58;p5"/>
          <p:cNvSpPr txBox="1"/>
          <p:nvPr>
            <p:ph idx="2" type="body"/>
          </p:nvPr>
        </p:nvSpPr>
        <p:spPr>
          <a:xfrm>
            <a:off x="1111925" y="8397700"/>
            <a:ext cx="29016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59" name="Google Shape;59;p5"/>
          <p:cNvSpPr txBox="1"/>
          <p:nvPr>
            <p:ph idx="3" type="subTitle"/>
          </p:nvPr>
        </p:nvSpPr>
        <p:spPr>
          <a:xfrm>
            <a:off x="5642550" y="7451825"/>
            <a:ext cx="26154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60" name="Google Shape;60;p5"/>
          <p:cNvSpPr txBox="1"/>
          <p:nvPr>
            <p:ph idx="4" type="body"/>
          </p:nvPr>
        </p:nvSpPr>
        <p:spPr>
          <a:xfrm>
            <a:off x="5499450" y="8397700"/>
            <a:ext cx="29016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61" name="Google Shape;61;p5"/>
          <p:cNvSpPr txBox="1"/>
          <p:nvPr>
            <p:ph idx="5" type="subTitle"/>
          </p:nvPr>
        </p:nvSpPr>
        <p:spPr>
          <a:xfrm>
            <a:off x="10030075" y="7451825"/>
            <a:ext cx="26154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6" type="body"/>
          </p:nvPr>
        </p:nvSpPr>
        <p:spPr>
          <a:xfrm>
            <a:off x="9886975" y="8397700"/>
            <a:ext cx="29016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7" type="subTitle"/>
          </p:nvPr>
        </p:nvSpPr>
        <p:spPr>
          <a:xfrm>
            <a:off x="14417600" y="7451825"/>
            <a:ext cx="26154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64" name="Google Shape;64;p5"/>
          <p:cNvSpPr txBox="1"/>
          <p:nvPr>
            <p:ph idx="8" type="body"/>
          </p:nvPr>
        </p:nvSpPr>
        <p:spPr>
          <a:xfrm>
            <a:off x="14274500" y="8397700"/>
            <a:ext cx="29016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 txBox="1"/>
          <p:nvPr>
            <p:ph type="title"/>
          </p:nvPr>
        </p:nvSpPr>
        <p:spPr>
          <a:xfrm>
            <a:off x="4116025" y="1310775"/>
            <a:ext cx="12772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"/>
          <p:cNvSpPr/>
          <p:nvPr/>
        </p:nvSpPr>
        <p:spPr>
          <a:xfrm flipH="1" rot="1432517">
            <a:off x="-2795571" y="243683"/>
            <a:ext cx="9264085" cy="9264085"/>
          </a:xfrm>
          <a:custGeom>
            <a:rect b="b" l="l" r="r" t="t"/>
            <a:pathLst>
              <a:path extrusionOk="0" h="9258300" w="9258300">
                <a:moveTo>
                  <a:pt x="9258300" y="0"/>
                </a:moveTo>
                <a:lnTo>
                  <a:pt x="0" y="0"/>
                </a:lnTo>
                <a:lnTo>
                  <a:pt x="0" y="9258300"/>
                </a:lnTo>
                <a:lnTo>
                  <a:pt x="9258300" y="9258300"/>
                </a:lnTo>
                <a:lnTo>
                  <a:pt x="925830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8" name="Google Shape;68;p6"/>
          <p:cNvGrpSpPr/>
          <p:nvPr/>
        </p:nvGrpSpPr>
        <p:grpSpPr>
          <a:xfrm>
            <a:off x="4116013" y="3522766"/>
            <a:ext cx="6590659" cy="1633468"/>
            <a:chOff x="0" y="-38100"/>
            <a:chExt cx="1735800" cy="430211"/>
          </a:xfrm>
        </p:grpSpPr>
        <p:sp>
          <p:nvSpPr>
            <p:cNvPr id="69" name="Google Shape;69;p6"/>
            <p:cNvSpPr/>
            <p:nvPr/>
          </p:nvSpPr>
          <p:spPr>
            <a:xfrm>
              <a:off x="0" y="0"/>
              <a:ext cx="1735710" cy="392111"/>
            </a:xfrm>
            <a:custGeom>
              <a:rect b="b" l="l" r="r" t="t"/>
              <a:pathLst>
                <a:path extrusionOk="0" h="392111" w="1735710">
                  <a:moveTo>
                    <a:pt x="0" y="0"/>
                  </a:moveTo>
                  <a:lnTo>
                    <a:pt x="1735710" y="0"/>
                  </a:lnTo>
                  <a:lnTo>
                    <a:pt x="1735710" y="392111"/>
                  </a:lnTo>
                  <a:lnTo>
                    <a:pt x="0" y="3921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0" name="Google Shape;70;p6"/>
            <p:cNvSpPr txBox="1"/>
            <p:nvPr/>
          </p:nvSpPr>
          <p:spPr>
            <a:xfrm>
              <a:off x="0" y="-38100"/>
              <a:ext cx="17358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71;p6"/>
          <p:cNvGrpSpPr/>
          <p:nvPr/>
        </p:nvGrpSpPr>
        <p:grpSpPr>
          <a:xfrm>
            <a:off x="4116013" y="5248948"/>
            <a:ext cx="6590659" cy="1633468"/>
            <a:chOff x="0" y="-38100"/>
            <a:chExt cx="1735800" cy="430211"/>
          </a:xfrm>
        </p:grpSpPr>
        <p:sp>
          <p:nvSpPr>
            <p:cNvPr id="72" name="Google Shape;72;p6"/>
            <p:cNvSpPr/>
            <p:nvPr/>
          </p:nvSpPr>
          <p:spPr>
            <a:xfrm>
              <a:off x="0" y="0"/>
              <a:ext cx="1735710" cy="392111"/>
            </a:xfrm>
            <a:custGeom>
              <a:rect b="b" l="l" r="r" t="t"/>
              <a:pathLst>
                <a:path extrusionOk="0" h="392111" w="1735710">
                  <a:moveTo>
                    <a:pt x="0" y="0"/>
                  </a:moveTo>
                  <a:lnTo>
                    <a:pt x="1735710" y="0"/>
                  </a:lnTo>
                  <a:lnTo>
                    <a:pt x="1735710" y="392111"/>
                  </a:lnTo>
                  <a:lnTo>
                    <a:pt x="0" y="3921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3" name="Google Shape;73;p6"/>
            <p:cNvSpPr txBox="1"/>
            <p:nvPr/>
          </p:nvSpPr>
          <p:spPr>
            <a:xfrm>
              <a:off x="0" y="-38100"/>
              <a:ext cx="17358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" name="Google Shape;74;p6"/>
          <p:cNvGrpSpPr/>
          <p:nvPr/>
        </p:nvGrpSpPr>
        <p:grpSpPr>
          <a:xfrm>
            <a:off x="4116013" y="6975869"/>
            <a:ext cx="6590659" cy="1633468"/>
            <a:chOff x="0" y="-38100"/>
            <a:chExt cx="1735800" cy="430211"/>
          </a:xfrm>
        </p:grpSpPr>
        <p:sp>
          <p:nvSpPr>
            <p:cNvPr id="75" name="Google Shape;75;p6"/>
            <p:cNvSpPr/>
            <p:nvPr/>
          </p:nvSpPr>
          <p:spPr>
            <a:xfrm>
              <a:off x="0" y="0"/>
              <a:ext cx="1735710" cy="392111"/>
            </a:xfrm>
            <a:custGeom>
              <a:rect b="b" l="l" r="r" t="t"/>
              <a:pathLst>
                <a:path extrusionOk="0" h="392111" w="1735710">
                  <a:moveTo>
                    <a:pt x="0" y="0"/>
                  </a:moveTo>
                  <a:lnTo>
                    <a:pt x="1735710" y="0"/>
                  </a:lnTo>
                  <a:lnTo>
                    <a:pt x="1735710" y="392111"/>
                  </a:lnTo>
                  <a:lnTo>
                    <a:pt x="0" y="3921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6" name="Google Shape;76;p6"/>
            <p:cNvSpPr txBox="1"/>
            <p:nvPr/>
          </p:nvSpPr>
          <p:spPr>
            <a:xfrm>
              <a:off x="0" y="-38100"/>
              <a:ext cx="17358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" name="Google Shape;77;p6"/>
          <p:cNvGrpSpPr/>
          <p:nvPr/>
        </p:nvGrpSpPr>
        <p:grpSpPr>
          <a:xfrm>
            <a:off x="11304018" y="3522766"/>
            <a:ext cx="6590659" cy="1633468"/>
            <a:chOff x="0" y="-38100"/>
            <a:chExt cx="1735800" cy="430211"/>
          </a:xfrm>
        </p:grpSpPr>
        <p:sp>
          <p:nvSpPr>
            <p:cNvPr id="78" name="Google Shape;78;p6"/>
            <p:cNvSpPr/>
            <p:nvPr/>
          </p:nvSpPr>
          <p:spPr>
            <a:xfrm>
              <a:off x="0" y="0"/>
              <a:ext cx="1735710" cy="392111"/>
            </a:xfrm>
            <a:custGeom>
              <a:rect b="b" l="l" r="r" t="t"/>
              <a:pathLst>
                <a:path extrusionOk="0" h="392111" w="1735710">
                  <a:moveTo>
                    <a:pt x="0" y="0"/>
                  </a:moveTo>
                  <a:lnTo>
                    <a:pt x="1735710" y="0"/>
                  </a:lnTo>
                  <a:lnTo>
                    <a:pt x="1735710" y="392111"/>
                  </a:lnTo>
                  <a:lnTo>
                    <a:pt x="0" y="3921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9" name="Google Shape;79;p6"/>
            <p:cNvSpPr txBox="1"/>
            <p:nvPr/>
          </p:nvSpPr>
          <p:spPr>
            <a:xfrm>
              <a:off x="0" y="-38100"/>
              <a:ext cx="17358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" name="Google Shape;80;p6"/>
          <p:cNvGrpSpPr/>
          <p:nvPr/>
        </p:nvGrpSpPr>
        <p:grpSpPr>
          <a:xfrm>
            <a:off x="11304018" y="5248948"/>
            <a:ext cx="6590659" cy="1633468"/>
            <a:chOff x="0" y="-38100"/>
            <a:chExt cx="1735800" cy="430211"/>
          </a:xfrm>
        </p:grpSpPr>
        <p:sp>
          <p:nvSpPr>
            <p:cNvPr id="81" name="Google Shape;81;p6"/>
            <p:cNvSpPr/>
            <p:nvPr/>
          </p:nvSpPr>
          <p:spPr>
            <a:xfrm>
              <a:off x="0" y="0"/>
              <a:ext cx="1735710" cy="392111"/>
            </a:xfrm>
            <a:custGeom>
              <a:rect b="b" l="l" r="r" t="t"/>
              <a:pathLst>
                <a:path extrusionOk="0" h="392111" w="1735710">
                  <a:moveTo>
                    <a:pt x="0" y="0"/>
                  </a:moveTo>
                  <a:lnTo>
                    <a:pt x="1735710" y="0"/>
                  </a:lnTo>
                  <a:lnTo>
                    <a:pt x="1735710" y="392111"/>
                  </a:lnTo>
                  <a:lnTo>
                    <a:pt x="0" y="3921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2" name="Google Shape;82;p6"/>
            <p:cNvSpPr txBox="1"/>
            <p:nvPr/>
          </p:nvSpPr>
          <p:spPr>
            <a:xfrm>
              <a:off x="0" y="-38100"/>
              <a:ext cx="17358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" name="Google Shape;83;p6"/>
          <p:cNvGrpSpPr/>
          <p:nvPr/>
        </p:nvGrpSpPr>
        <p:grpSpPr>
          <a:xfrm>
            <a:off x="11304018" y="6975869"/>
            <a:ext cx="6590659" cy="1633468"/>
            <a:chOff x="0" y="-38100"/>
            <a:chExt cx="1735800" cy="430211"/>
          </a:xfrm>
        </p:grpSpPr>
        <p:sp>
          <p:nvSpPr>
            <p:cNvPr id="84" name="Google Shape;84;p6"/>
            <p:cNvSpPr/>
            <p:nvPr/>
          </p:nvSpPr>
          <p:spPr>
            <a:xfrm>
              <a:off x="0" y="0"/>
              <a:ext cx="1735710" cy="392111"/>
            </a:xfrm>
            <a:custGeom>
              <a:rect b="b" l="l" r="r" t="t"/>
              <a:pathLst>
                <a:path extrusionOk="0" h="392111" w="1735710">
                  <a:moveTo>
                    <a:pt x="0" y="0"/>
                  </a:moveTo>
                  <a:lnTo>
                    <a:pt x="1735710" y="0"/>
                  </a:lnTo>
                  <a:lnTo>
                    <a:pt x="1735710" y="392111"/>
                  </a:lnTo>
                  <a:lnTo>
                    <a:pt x="0" y="3921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5" name="Google Shape;85;p6"/>
            <p:cNvSpPr txBox="1"/>
            <p:nvPr/>
          </p:nvSpPr>
          <p:spPr>
            <a:xfrm>
              <a:off x="0" y="-38100"/>
              <a:ext cx="17358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6"/>
          <p:cNvSpPr txBox="1"/>
          <p:nvPr>
            <p:ph idx="2" type="title"/>
          </p:nvPr>
        </p:nvSpPr>
        <p:spPr>
          <a:xfrm>
            <a:off x="4480975" y="3875150"/>
            <a:ext cx="2233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9pPr>
          </a:lstStyle>
          <a:p/>
        </p:txBody>
      </p:sp>
      <p:sp>
        <p:nvSpPr>
          <p:cNvPr id="87" name="Google Shape;87;p6"/>
          <p:cNvSpPr txBox="1"/>
          <p:nvPr>
            <p:ph idx="1" type="subTitle"/>
          </p:nvPr>
        </p:nvSpPr>
        <p:spPr>
          <a:xfrm>
            <a:off x="6714475" y="4116950"/>
            <a:ext cx="37917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88" name="Google Shape;88;p6"/>
          <p:cNvSpPr txBox="1"/>
          <p:nvPr>
            <p:ph idx="3" type="title"/>
          </p:nvPr>
        </p:nvSpPr>
        <p:spPr>
          <a:xfrm>
            <a:off x="4480975" y="5607300"/>
            <a:ext cx="2233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9pPr>
          </a:lstStyle>
          <a:p/>
        </p:txBody>
      </p:sp>
      <p:sp>
        <p:nvSpPr>
          <p:cNvPr id="89" name="Google Shape;89;p6"/>
          <p:cNvSpPr txBox="1"/>
          <p:nvPr>
            <p:ph idx="4" type="subTitle"/>
          </p:nvPr>
        </p:nvSpPr>
        <p:spPr>
          <a:xfrm>
            <a:off x="6714475" y="5849100"/>
            <a:ext cx="37917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90" name="Google Shape;90;p6"/>
          <p:cNvSpPr txBox="1"/>
          <p:nvPr>
            <p:ph idx="5" type="title"/>
          </p:nvPr>
        </p:nvSpPr>
        <p:spPr>
          <a:xfrm>
            <a:off x="4398750" y="7355025"/>
            <a:ext cx="2233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9pPr>
          </a:lstStyle>
          <a:p/>
        </p:txBody>
      </p:sp>
      <p:sp>
        <p:nvSpPr>
          <p:cNvPr id="91" name="Google Shape;91;p6"/>
          <p:cNvSpPr txBox="1"/>
          <p:nvPr>
            <p:ph idx="6" type="subTitle"/>
          </p:nvPr>
        </p:nvSpPr>
        <p:spPr>
          <a:xfrm>
            <a:off x="6632250" y="7596825"/>
            <a:ext cx="37917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92" name="Google Shape;92;p6"/>
          <p:cNvSpPr txBox="1"/>
          <p:nvPr>
            <p:ph idx="7" type="title"/>
          </p:nvPr>
        </p:nvSpPr>
        <p:spPr>
          <a:xfrm>
            <a:off x="11586750" y="3875150"/>
            <a:ext cx="2233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9pPr>
          </a:lstStyle>
          <a:p/>
        </p:txBody>
      </p:sp>
      <p:sp>
        <p:nvSpPr>
          <p:cNvPr id="93" name="Google Shape;93;p6"/>
          <p:cNvSpPr txBox="1"/>
          <p:nvPr>
            <p:ph idx="8" type="subTitle"/>
          </p:nvPr>
        </p:nvSpPr>
        <p:spPr>
          <a:xfrm>
            <a:off x="13820250" y="4116950"/>
            <a:ext cx="37917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94" name="Google Shape;94;p6"/>
          <p:cNvSpPr txBox="1"/>
          <p:nvPr>
            <p:ph idx="9" type="title"/>
          </p:nvPr>
        </p:nvSpPr>
        <p:spPr>
          <a:xfrm>
            <a:off x="11586750" y="5607300"/>
            <a:ext cx="2233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9pPr>
          </a:lstStyle>
          <a:p/>
        </p:txBody>
      </p:sp>
      <p:sp>
        <p:nvSpPr>
          <p:cNvPr id="95" name="Google Shape;95;p6"/>
          <p:cNvSpPr txBox="1"/>
          <p:nvPr>
            <p:ph idx="13" type="subTitle"/>
          </p:nvPr>
        </p:nvSpPr>
        <p:spPr>
          <a:xfrm>
            <a:off x="13820250" y="5849100"/>
            <a:ext cx="37917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96" name="Google Shape;96;p6"/>
          <p:cNvSpPr txBox="1"/>
          <p:nvPr>
            <p:ph idx="14" type="title"/>
          </p:nvPr>
        </p:nvSpPr>
        <p:spPr>
          <a:xfrm>
            <a:off x="11586750" y="7355025"/>
            <a:ext cx="2233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9pPr>
          </a:lstStyle>
          <a:p/>
        </p:txBody>
      </p:sp>
      <p:sp>
        <p:nvSpPr>
          <p:cNvPr id="97" name="Google Shape;97;p6"/>
          <p:cNvSpPr txBox="1"/>
          <p:nvPr>
            <p:ph idx="15" type="subTitle"/>
          </p:nvPr>
        </p:nvSpPr>
        <p:spPr>
          <a:xfrm>
            <a:off x="13820250" y="7596825"/>
            <a:ext cx="37917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"/>
          <p:cNvSpPr/>
          <p:nvPr>
            <p:ph idx="2" type="pic"/>
          </p:nvPr>
        </p:nvSpPr>
        <p:spPr>
          <a:xfrm>
            <a:off x="0" y="23225"/>
            <a:ext cx="18334500" cy="10287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00" name="Google Shape;100;p7"/>
          <p:cNvGrpSpPr/>
          <p:nvPr/>
        </p:nvGrpSpPr>
        <p:grpSpPr>
          <a:xfrm>
            <a:off x="-969642" y="2314962"/>
            <a:ext cx="20227605" cy="5512450"/>
            <a:chOff x="0" y="-38100"/>
            <a:chExt cx="5327400" cy="1451829"/>
          </a:xfrm>
        </p:grpSpPr>
        <p:sp>
          <p:nvSpPr>
            <p:cNvPr id="101" name="Google Shape;101;p7"/>
            <p:cNvSpPr/>
            <p:nvPr/>
          </p:nvSpPr>
          <p:spPr>
            <a:xfrm>
              <a:off x="0" y="0"/>
              <a:ext cx="5327350" cy="1413729"/>
            </a:xfrm>
            <a:custGeom>
              <a:rect b="b" l="l" r="r" t="t"/>
              <a:pathLst>
                <a:path extrusionOk="0" h="1413729" w="5327350">
                  <a:moveTo>
                    <a:pt x="0" y="0"/>
                  </a:moveTo>
                  <a:lnTo>
                    <a:pt x="5327350" y="0"/>
                  </a:lnTo>
                  <a:lnTo>
                    <a:pt x="5327350" y="1413729"/>
                  </a:lnTo>
                  <a:lnTo>
                    <a:pt x="0" y="1413729"/>
                  </a:lnTo>
                  <a:close/>
                </a:path>
              </a:pathLst>
            </a:custGeom>
            <a:gradFill>
              <a:gsLst>
                <a:gs pos="0">
                  <a:srgbClr val="060219">
                    <a:alpha val="89803"/>
                  </a:srgbClr>
                </a:gs>
                <a:gs pos="100000">
                  <a:srgbClr val="3A2F60">
                    <a:alpha val="89803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 cap="sq" cmpd="sng" w="142875">
              <a:solidFill>
                <a:srgbClr val="7428EA">
                  <a:alpha val="8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02" name="Google Shape;102;p7"/>
            <p:cNvSpPr txBox="1"/>
            <p:nvPr/>
          </p:nvSpPr>
          <p:spPr>
            <a:xfrm>
              <a:off x="0" y="-38100"/>
              <a:ext cx="5327400" cy="145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" name="Google Shape;103;p7"/>
          <p:cNvSpPr txBox="1"/>
          <p:nvPr>
            <p:ph type="title"/>
          </p:nvPr>
        </p:nvSpPr>
        <p:spPr>
          <a:xfrm>
            <a:off x="598600" y="3687575"/>
            <a:ext cx="170907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7"/>
          <p:cNvSpPr txBox="1"/>
          <p:nvPr>
            <p:ph idx="1" type="body"/>
          </p:nvPr>
        </p:nvSpPr>
        <p:spPr>
          <a:xfrm>
            <a:off x="4138215" y="5586675"/>
            <a:ext cx="100119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 algn="ctr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81000" lvl="1" marL="914400" rtl="0" algn="ctr">
              <a:spcBef>
                <a:spcPts val="56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rtl="0" algn="ctr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3pPr>
            <a:lvl4pPr indent="-381000" lvl="3" marL="1828800" rtl="0" algn="ctr">
              <a:spcBef>
                <a:spcPts val="400"/>
              </a:spcBef>
              <a:spcAft>
                <a:spcPts val="0"/>
              </a:spcAft>
              <a:buSzPts val="2400"/>
              <a:buChar char="–"/>
              <a:defRPr sz="2400"/>
            </a:lvl4pPr>
            <a:lvl5pPr indent="-381000" lvl="4" marL="2286000" rtl="0" algn="ctr">
              <a:spcBef>
                <a:spcPts val="400"/>
              </a:spcBef>
              <a:spcAft>
                <a:spcPts val="0"/>
              </a:spcAft>
              <a:buSzPts val="2400"/>
              <a:buChar char="»"/>
              <a:defRPr sz="2400"/>
            </a:lvl5pPr>
            <a:lvl6pPr indent="-381000" lvl="5" marL="2743200" rtl="0" algn="ctr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6pPr>
            <a:lvl7pPr indent="-381000" lvl="6" marL="3200400" rtl="0" algn="ctr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7pPr>
            <a:lvl8pPr indent="-381000" lvl="7" marL="3657600" rtl="0" algn="ctr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8pPr>
            <a:lvl9pPr indent="-381000" lvl="8" marL="4114800" rtl="0" algn="ctr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/>
          <p:nvPr>
            <p:ph idx="2" type="pic"/>
          </p:nvPr>
        </p:nvSpPr>
        <p:spPr>
          <a:xfrm>
            <a:off x="10830900" y="23225"/>
            <a:ext cx="75036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8"/>
          <p:cNvSpPr txBox="1"/>
          <p:nvPr>
            <p:ph type="title"/>
          </p:nvPr>
        </p:nvSpPr>
        <p:spPr>
          <a:xfrm>
            <a:off x="1028700" y="2479525"/>
            <a:ext cx="7457100" cy="230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08" name="Google Shape;108;p8"/>
          <p:cNvGrpSpPr/>
          <p:nvPr/>
        </p:nvGrpSpPr>
        <p:grpSpPr>
          <a:xfrm>
            <a:off x="9403594" y="2339065"/>
            <a:ext cx="4554139" cy="5464244"/>
            <a:chOff x="0" y="-38100"/>
            <a:chExt cx="1199436" cy="1439133"/>
          </a:xfrm>
        </p:grpSpPr>
        <p:sp>
          <p:nvSpPr>
            <p:cNvPr id="109" name="Google Shape;109;p8"/>
            <p:cNvSpPr/>
            <p:nvPr/>
          </p:nvSpPr>
          <p:spPr>
            <a:xfrm>
              <a:off x="0" y="0"/>
              <a:ext cx="1199436" cy="1401033"/>
            </a:xfrm>
            <a:custGeom>
              <a:rect b="b" l="l" r="r" t="t"/>
              <a:pathLst>
                <a:path extrusionOk="0" h="1401033" w="1199436">
                  <a:moveTo>
                    <a:pt x="0" y="0"/>
                  </a:moveTo>
                  <a:lnTo>
                    <a:pt x="1199436" y="0"/>
                  </a:lnTo>
                  <a:lnTo>
                    <a:pt x="1199436" y="1401033"/>
                  </a:lnTo>
                  <a:lnTo>
                    <a:pt x="0" y="1401033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110" name="Google Shape;110;p8"/>
            <p:cNvSpPr txBox="1"/>
            <p:nvPr/>
          </p:nvSpPr>
          <p:spPr>
            <a:xfrm>
              <a:off x="0" y="-38100"/>
              <a:ext cx="1199400" cy="143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8"/>
          <p:cNvSpPr txBox="1"/>
          <p:nvPr>
            <p:ph idx="1" type="body"/>
          </p:nvPr>
        </p:nvSpPr>
        <p:spPr>
          <a:xfrm>
            <a:off x="1028696" y="5609925"/>
            <a:ext cx="64287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12" name="Google Shape;112;p8"/>
          <p:cNvSpPr txBox="1"/>
          <p:nvPr>
            <p:ph idx="3" type="body"/>
          </p:nvPr>
        </p:nvSpPr>
        <p:spPr>
          <a:xfrm>
            <a:off x="1028696" y="6993600"/>
            <a:ext cx="64287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13" name="Google Shape;113;p8"/>
          <p:cNvSpPr txBox="1"/>
          <p:nvPr>
            <p:ph idx="4" type="subTitle"/>
          </p:nvPr>
        </p:nvSpPr>
        <p:spPr>
          <a:xfrm>
            <a:off x="9784813" y="3564663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14" name="Google Shape;114;p8"/>
          <p:cNvSpPr txBox="1"/>
          <p:nvPr>
            <p:ph idx="5" type="body"/>
          </p:nvPr>
        </p:nvSpPr>
        <p:spPr>
          <a:xfrm>
            <a:off x="9711013" y="4419188"/>
            <a:ext cx="3939300" cy="230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6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843568"/>
            <a:ext cx="19153024" cy="586374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9"/>
          <p:cNvSpPr txBox="1"/>
          <p:nvPr>
            <p:ph type="title"/>
          </p:nvPr>
        </p:nvSpPr>
        <p:spPr>
          <a:xfrm>
            <a:off x="1031175" y="3897725"/>
            <a:ext cx="6286500" cy="388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8" name="Google Shape;118;p9"/>
          <p:cNvGrpSpPr/>
          <p:nvPr/>
        </p:nvGrpSpPr>
        <p:grpSpPr>
          <a:xfrm>
            <a:off x="8031810" y="7765094"/>
            <a:ext cx="4417313" cy="2111836"/>
            <a:chOff x="0" y="-38100"/>
            <a:chExt cx="1163400" cy="556200"/>
          </a:xfrm>
        </p:grpSpPr>
        <p:sp>
          <p:nvSpPr>
            <p:cNvPr id="119" name="Google Shape;119;p9"/>
            <p:cNvSpPr/>
            <p:nvPr/>
          </p:nvSpPr>
          <p:spPr>
            <a:xfrm>
              <a:off x="0" y="0"/>
              <a:ext cx="1163352" cy="518095"/>
            </a:xfrm>
            <a:custGeom>
              <a:rect b="b" l="l" r="r" t="t"/>
              <a:pathLst>
                <a:path extrusionOk="0" h="518095" w="1163352">
                  <a:moveTo>
                    <a:pt x="0" y="0"/>
                  </a:moveTo>
                  <a:lnTo>
                    <a:pt x="1163352" y="0"/>
                  </a:lnTo>
                  <a:lnTo>
                    <a:pt x="1163352" y="518095"/>
                  </a:lnTo>
                  <a:lnTo>
                    <a:pt x="0" y="518095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120" name="Google Shape;120;p9"/>
            <p:cNvSpPr txBox="1"/>
            <p:nvPr/>
          </p:nvSpPr>
          <p:spPr>
            <a:xfrm>
              <a:off x="0" y="-38100"/>
              <a:ext cx="11634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121;p9"/>
          <p:cNvGrpSpPr/>
          <p:nvPr/>
        </p:nvGrpSpPr>
        <p:grpSpPr>
          <a:xfrm>
            <a:off x="13163144" y="6736394"/>
            <a:ext cx="4417313" cy="2111836"/>
            <a:chOff x="0" y="-38100"/>
            <a:chExt cx="1163400" cy="556200"/>
          </a:xfrm>
        </p:grpSpPr>
        <p:sp>
          <p:nvSpPr>
            <p:cNvPr id="122" name="Google Shape;122;p9"/>
            <p:cNvSpPr/>
            <p:nvPr/>
          </p:nvSpPr>
          <p:spPr>
            <a:xfrm>
              <a:off x="0" y="0"/>
              <a:ext cx="1163352" cy="518095"/>
            </a:xfrm>
            <a:custGeom>
              <a:rect b="b" l="l" r="r" t="t"/>
              <a:pathLst>
                <a:path extrusionOk="0" h="518095" w="1163352">
                  <a:moveTo>
                    <a:pt x="0" y="0"/>
                  </a:moveTo>
                  <a:lnTo>
                    <a:pt x="1163352" y="0"/>
                  </a:lnTo>
                  <a:lnTo>
                    <a:pt x="1163352" y="518095"/>
                  </a:lnTo>
                  <a:lnTo>
                    <a:pt x="0" y="518095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123" name="Google Shape;123;p9"/>
            <p:cNvSpPr txBox="1"/>
            <p:nvPr/>
          </p:nvSpPr>
          <p:spPr>
            <a:xfrm>
              <a:off x="0" y="-38100"/>
              <a:ext cx="11634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4" name="Google Shape;124;p9"/>
          <p:cNvSpPr txBox="1"/>
          <p:nvPr>
            <p:ph idx="1" type="body"/>
          </p:nvPr>
        </p:nvSpPr>
        <p:spPr>
          <a:xfrm>
            <a:off x="960075" y="8249525"/>
            <a:ext cx="6286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25" name="Google Shape;125;p9"/>
          <p:cNvSpPr txBox="1"/>
          <p:nvPr>
            <p:ph idx="2" type="subTitle"/>
          </p:nvPr>
        </p:nvSpPr>
        <p:spPr>
          <a:xfrm>
            <a:off x="8385188" y="8213063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26" name="Google Shape;126;p9"/>
          <p:cNvSpPr txBox="1"/>
          <p:nvPr>
            <p:ph idx="3" type="body"/>
          </p:nvPr>
        </p:nvSpPr>
        <p:spPr>
          <a:xfrm>
            <a:off x="8311413" y="8742567"/>
            <a:ext cx="39393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27" name="Google Shape;127;p9"/>
          <p:cNvSpPr txBox="1"/>
          <p:nvPr>
            <p:ph idx="4" type="subTitle"/>
          </p:nvPr>
        </p:nvSpPr>
        <p:spPr>
          <a:xfrm>
            <a:off x="13475913" y="7108150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28" name="Google Shape;128;p9"/>
          <p:cNvSpPr txBox="1"/>
          <p:nvPr>
            <p:ph idx="5" type="body"/>
          </p:nvPr>
        </p:nvSpPr>
        <p:spPr>
          <a:xfrm>
            <a:off x="13402138" y="7637655"/>
            <a:ext cx="39393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29" name="Google Shape;129;p9"/>
          <p:cNvSpPr/>
          <p:nvPr>
            <p:ph idx="6" type="pic"/>
          </p:nvPr>
        </p:nvSpPr>
        <p:spPr>
          <a:xfrm>
            <a:off x="8031813" y="1022225"/>
            <a:ext cx="4417200" cy="68811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9"/>
          <p:cNvSpPr/>
          <p:nvPr>
            <p:ph idx="7" type="pic"/>
          </p:nvPr>
        </p:nvSpPr>
        <p:spPr>
          <a:xfrm>
            <a:off x="13163163" y="0"/>
            <a:ext cx="4417200" cy="6881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7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"/>
          <p:cNvSpPr/>
          <p:nvPr>
            <p:ph idx="2" type="pic"/>
          </p:nvPr>
        </p:nvSpPr>
        <p:spPr>
          <a:xfrm>
            <a:off x="0" y="0"/>
            <a:ext cx="8433000" cy="10287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33" name="Google Shape;133;p10"/>
          <p:cNvGrpSpPr/>
          <p:nvPr/>
        </p:nvGrpSpPr>
        <p:grpSpPr>
          <a:xfrm>
            <a:off x="563536" y="3220795"/>
            <a:ext cx="4103380" cy="4219339"/>
            <a:chOff x="0" y="-38100"/>
            <a:chExt cx="934200" cy="960600"/>
          </a:xfrm>
        </p:grpSpPr>
        <p:sp>
          <p:nvSpPr>
            <p:cNvPr id="134" name="Google Shape;134;p10"/>
            <p:cNvSpPr/>
            <p:nvPr/>
          </p:nvSpPr>
          <p:spPr>
            <a:xfrm>
              <a:off x="0" y="0"/>
              <a:ext cx="934078" cy="922402"/>
            </a:xfrm>
            <a:custGeom>
              <a:rect b="b" l="l" r="r" t="t"/>
              <a:pathLst>
                <a:path extrusionOk="0" h="922402" w="934078">
                  <a:moveTo>
                    <a:pt x="0" y="0"/>
                  </a:moveTo>
                  <a:lnTo>
                    <a:pt x="934078" y="0"/>
                  </a:lnTo>
                  <a:lnTo>
                    <a:pt x="934078" y="922402"/>
                  </a:lnTo>
                  <a:lnTo>
                    <a:pt x="0" y="922402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135" name="Google Shape;135;p10"/>
            <p:cNvSpPr txBox="1"/>
            <p:nvPr/>
          </p:nvSpPr>
          <p:spPr>
            <a:xfrm>
              <a:off x="0" y="-38100"/>
              <a:ext cx="934200" cy="96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" name="Google Shape;136;p10"/>
          <p:cNvSpPr/>
          <p:nvPr/>
        </p:nvSpPr>
        <p:spPr>
          <a:xfrm>
            <a:off x="1816735" y="3663445"/>
            <a:ext cx="1596475" cy="1596475"/>
          </a:xfrm>
          <a:custGeom>
            <a:rect b="b" l="l" r="r" t="t"/>
            <a:pathLst>
              <a:path extrusionOk="0" h="1596475" w="1596475">
                <a:moveTo>
                  <a:pt x="0" y="0"/>
                </a:moveTo>
                <a:lnTo>
                  <a:pt x="1596475" y="0"/>
                </a:lnTo>
                <a:lnTo>
                  <a:pt x="1596475" y="1596475"/>
                </a:lnTo>
                <a:lnTo>
                  <a:pt x="0" y="1596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37" name="Google Shape;137;p10"/>
          <p:cNvGrpSpPr/>
          <p:nvPr/>
        </p:nvGrpSpPr>
        <p:grpSpPr>
          <a:xfrm>
            <a:off x="5221110" y="683648"/>
            <a:ext cx="4103380" cy="4219339"/>
            <a:chOff x="0" y="-38100"/>
            <a:chExt cx="934200" cy="960600"/>
          </a:xfrm>
        </p:grpSpPr>
        <p:sp>
          <p:nvSpPr>
            <p:cNvPr id="138" name="Google Shape;138;p10"/>
            <p:cNvSpPr/>
            <p:nvPr/>
          </p:nvSpPr>
          <p:spPr>
            <a:xfrm>
              <a:off x="0" y="0"/>
              <a:ext cx="934078" cy="922402"/>
            </a:xfrm>
            <a:custGeom>
              <a:rect b="b" l="l" r="r" t="t"/>
              <a:pathLst>
                <a:path extrusionOk="0" h="922402" w="934078">
                  <a:moveTo>
                    <a:pt x="0" y="0"/>
                  </a:moveTo>
                  <a:lnTo>
                    <a:pt x="934078" y="0"/>
                  </a:lnTo>
                  <a:lnTo>
                    <a:pt x="934078" y="922402"/>
                  </a:lnTo>
                  <a:lnTo>
                    <a:pt x="0" y="922402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139" name="Google Shape;139;p10"/>
            <p:cNvSpPr txBox="1"/>
            <p:nvPr/>
          </p:nvSpPr>
          <p:spPr>
            <a:xfrm>
              <a:off x="0" y="-38100"/>
              <a:ext cx="934200" cy="96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10"/>
          <p:cNvGrpSpPr/>
          <p:nvPr/>
        </p:nvGrpSpPr>
        <p:grpSpPr>
          <a:xfrm>
            <a:off x="5221110" y="5217062"/>
            <a:ext cx="4103380" cy="4219339"/>
            <a:chOff x="0" y="-38100"/>
            <a:chExt cx="934200" cy="960600"/>
          </a:xfrm>
        </p:grpSpPr>
        <p:sp>
          <p:nvSpPr>
            <p:cNvPr id="141" name="Google Shape;141;p10"/>
            <p:cNvSpPr/>
            <p:nvPr/>
          </p:nvSpPr>
          <p:spPr>
            <a:xfrm>
              <a:off x="0" y="0"/>
              <a:ext cx="934078" cy="922402"/>
            </a:xfrm>
            <a:custGeom>
              <a:rect b="b" l="l" r="r" t="t"/>
              <a:pathLst>
                <a:path extrusionOk="0" h="922402" w="934078">
                  <a:moveTo>
                    <a:pt x="0" y="0"/>
                  </a:moveTo>
                  <a:lnTo>
                    <a:pt x="934078" y="0"/>
                  </a:lnTo>
                  <a:lnTo>
                    <a:pt x="934078" y="922402"/>
                  </a:lnTo>
                  <a:lnTo>
                    <a:pt x="0" y="922402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142" name="Google Shape;142;p10"/>
            <p:cNvSpPr txBox="1"/>
            <p:nvPr/>
          </p:nvSpPr>
          <p:spPr>
            <a:xfrm>
              <a:off x="0" y="-38100"/>
              <a:ext cx="934200" cy="96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3" name="Google Shape;143;p10"/>
          <p:cNvSpPr/>
          <p:nvPr/>
        </p:nvSpPr>
        <p:spPr>
          <a:xfrm>
            <a:off x="6594430" y="1230796"/>
            <a:ext cx="1356233" cy="1352842"/>
          </a:xfrm>
          <a:custGeom>
            <a:rect b="b" l="l" r="r" t="t"/>
            <a:pathLst>
              <a:path extrusionOk="0" h="1352842" w="1356233">
                <a:moveTo>
                  <a:pt x="0" y="0"/>
                </a:moveTo>
                <a:lnTo>
                  <a:pt x="1356232" y="0"/>
                </a:lnTo>
                <a:lnTo>
                  <a:pt x="1356232" y="1352842"/>
                </a:lnTo>
                <a:lnTo>
                  <a:pt x="0" y="1352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4" name="Google Shape;144;p10"/>
          <p:cNvSpPr/>
          <p:nvPr/>
        </p:nvSpPr>
        <p:spPr>
          <a:xfrm>
            <a:off x="6335102" y="5955980"/>
            <a:ext cx="1777879" cy="1164511"/>
          </a:xfrm>
          <a:custGeom>
            <a:rect b="b" l="l" r="r" t="t"/>
            <a:pathLst>
              <a:path extrusionOk="0" h="1164511" w="1777879">
                <a:moveTo>
                  <a:pt x="0" y="0"/>
                </a:moveTo>
                <a:lnTo>
                  <a:pt x="1777879" y="0"/>
                </a:lnTo>
                <a:lnTo>
                  <a:pt x="1777879" y="1164511"/>
                </a:lnTo>
                <a:lnTo>
                  <a:pt x="0" y="11645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5" name="Google Shape;145;p10"/>
          <p:cNvSpPr txBox="1"/>
          <p:nvPr>
            <p:ph type="title"/>
          </p:nvPr>
        </p:nvSpPr>
        <p:spPr>
          <a:xfrm>
            <a:off x="10371500" y="2206275"/>
            <a:ext cx="6525000" cy="269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0"/>
          <p:cNvSpPr txBox="1"/>
          <p:nvPr>
            <p:ph idx="1" type="body"/>
          </p:nvPr>
        </p:nvSpPr>
        <p:spPr>
          <a:xfrm>
            <a:off x="10419646" y="5354375"/>
            <a:ext cx="64287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47" name="Google Shape;147;p10"/>
          <p:cNvSpPr txBox="1"/>
          <p:nvPr>
            <p:ph idx="3" type="body"/>
          </p:nvPr>
        </p:nvSpPr>
        <p:spPr>
          <a:xfrm>
            <a:off x="10419646" y="6645125"/>
            <a:ext cx="64287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48" name="Google Shape;148;p10"/>
          <p:cNvSpPr txBox="1"/>
          <p:nvPr>
            <p:ph idx="4" type="subTitle"/>
          </p:nvPr>
        </p:nvSpPr>
        <p:spPr>
          <a:xfrm>
            <a:off x="719338" y="5752188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49" name="Google Shape;149;p10"/>
          <p:cNvSpPr txBox="1"/>
          <p:nvPr>
            <p:ph idx="5" type="body"/>
          </p:nvPr>
        </p:nvSpPr>
        <p:spPr>
          <a:xfrm>
            <a:off x="645563" y="6281692"/>
            <a:ext cx="39393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50" name="Google Shape;150;p10"/>
          <p:cNvSpPr txBox="1"/>
          <p:nvPr>
            <p:ph idx="6" type="subTitle"/>
          </p:nvPr>
        </p:nvSpPr>
        <p:spPr>
          <a:xfrm>
            <a:off x="5376913" y="3023863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51" name="Google Shape;151;p10"/>
          <p:cNvSpPr txBox="1"/>
          <p:nvPr>
            <p:ph idx="7" type="body"/>
          </p:nvPr>
        </p:nvSpPr>
        <p:spPr>
          <a:xfrm>
            <a:off x="5303138" y="3553367"/>
            <a:ext cx="39393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52" name="Google Shape;152;p10"/>
          <p:cNvSpPr txBox="1"/>
          <p:nvPr>
            <p:ph idx="8" type="subTitle"/>
          </p:nvPr>
        </p:nvSpPr>
        <p:spPr>
          <a:xfrm>
            <a:off x="5450688" y="7567063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53" name="Google Shape;153;p10"/>
          <p:cNvSpPr txBox="1"/>
          <p:nvPr>
            <p:ph idx="9" type="body"/>
          </p:nvPr>
        </p:nvSpPr>
        <p:spPr>
          <a:xfrm>
            <a:off x="5376913" y="8096567"/>
            <a:ext cx="39393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98650" y="504825"/>
            <a:ext cx="17090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0062F6"/>
              </a:buClr>
              <a:buSzPts val="8750"/>
              <a:buFont typeface="Livvic Black"/>
              <a:buNone/>
              <a:defRPr i="0" sz="8750" u="none" cap="none" strike="noStrike">
                <a:solidFill>
                  <a:srgbClr val="0062F6"/>
                </a:solidFill>
                <a:latin typeface="Livvic Black"/>
                <a:ea typeface="Livvic Black"/>
                <a:cs typeface="Livvic Black"/>
                <a:sym typeface="Livvic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98650" y="18303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marR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Char char="•"/>
              <a:defRPr i="0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61950" lvl="1" marL="9144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Char char="–"/>
              <a:defRPr i="0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61950" lvl="2" marL="13716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Char char="•"/>
              <a:defRPr i="0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61950" lvl="3" marL="18288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Char char="–"/>
              <a:defRPr i="0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61950" lvl="4" marL="22860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Char char="»"/>
              <a:defRPr i="0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61950" lvl="5" marL="2743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Char char="•"/>
              <a:defRPr i="0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61950" lvl="6" marL="3200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Char char="•"/>
              <a:defRPr i="0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61950" lvl="7" marL="36576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Char char="•"/>
              <a:defRPr i="0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61950" lvl="8" marL="41148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Char char="•"/>
              <a:defRPr i="0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hyperlink" Target="https://undark.org/2024/02/12/edna-explainer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21"/>
          <p:cNvGrpSpPr/>
          <p:nvPr/>
        </p:nvGrpSpPr>
        <p:grpSpPr>
          <a:xfrm>
            <a:off x="0" y="-149293"/>
            <a:ext cx="18288000" cy="10436293"/>
            <a:chOff x="0" y="-38100"/>
            <a:chExt cx="4667147" cy="2663370"/>
          </a:xfrm>
        </p:grpSpPr>
        <p:sp>
          <p:nvSpPr>
            <p:cNvPr id="292" name="Google Shape;292;p21"/>
            <p:cNvSpPr/>
            <p:nvPr/>
          </p:nvSpPr>
          <p:spPr>
            <a:xfrm>
              <a:off x="0" y="0"/>
              <a:ext cx="4667147" cy="2625270"/>
            </a:xfrm>
            <a:custGeom>
              <a:rect b="b" l="l" r="r" t="t"/>
              <a:pathLst>
                <a:path extrusionOk="0" h="2625270" w="4667147">
                  <a:moveTo>
                    <a:pt x="0" y="0"/>
                  </a:moveTo>
                  <a:lnTo>
                    <a:pt x="4667147" y="0"/>
                  </a:lnTo>
                  <a:lnTo>
                    <a:pt x="4667147" y="2625270"/>
                  </a:lnTo>
                  <a:lnTo>
                    <a:pt x="0" y="26252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42875">
              <a:solidFill>
                <a:srgbClr val="7428EA">
                  <a:alpha val="29803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93" name="Google Shape;293;p21"/>
            <p:cNvSpPr txBox="1"/>
            <p:nvPr/>
          </p:nvSpPr>
          <p:spPr>
            <a:xfrm>
              <a:off x="0" y="-38100"/>
              <a:ext cx="4667147" cy="26633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4" name="Google Shape;294;p21"/>
          <p:cNvGrpSpPr/>
          <p:nvPr/>
        </p:nvGrpSpPr>
        <p:grpSpPr>
          <a:xfrm>
            <a:off x="366443" y="307783"/>
            <a:ext cx="17555114" cy="9522142"/>
            <a:chOff x="0" y="-38100"/>
            <a:chExt cx="4480113" cy="2430077"/>
          </a:xfrm>
        </p:grpSpPr>
        <p:sp>
          <p:nvSpPr>
            <p:cNvPr id="295" name="Google Shape;295;p21"/>
            <p:cNvSpPr/>
            <p:nvPr/>
          </p:nvSpPr>
          <p:spPr>
            <a:xfrm>
              <a:off x="0" y="0"/>
              <a:ext cx="4480113" cy="2391977"/>
            </a:xfrm>
            <a:custGeom>
              <a:rect b="b" l="l" r="r" t="t"/>
              <a:pathLst>
                <a:path extrusionOk="0" h="2391977" w="4480113">
                  <a:moveTo>
                    <a:pt x="0" y="0"/>
                  </a:moveTo>
                  <a:lnTo>
                    <a:pt x="4480113" y="0"/>
                  </a:lnTo>
                  <a:lnTo>
                    <a:pt x="4480113" y="2391977"/>
                  </a:lnTo>
                  <a:lnTo>
                    <a:pt x="0" y="239197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42875">
              <a:solidFill>
                <a:srgbClr val="7428EA">
                  <a:alpha val="49803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96" name="Google Shape;296;p21"/>
            <p:cNvSpPr txBox="1"/>
            <p:nvPr/>
          </p:nvSpPr>
          <p:spPr>
            <a:xfrm>
              <a:off x="0" y="-38100"/>
              <a:ext cx="4480113" cy="2430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21"/>
          <p:cNvGrpSpPr/>
          <p:nvPr/>
        </p:nvGrpSpPr>
        <p:grpSpPr>
          <a:xfrm>
            <a:off x="768843" y="747648"/>
            <a:ext cx="16750315" cy="8642410"/>
            <a:chOff x="0" y="-38100"/>
            <a:chExt cx="4274726" cy="2205567"/>
          </a:xfrm>
        </p:grpSpPr>
        <p:sp>
          <p:nvSpPr>
            <p:cNvPr id="298" name="Google Shape;298;p21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42875">
              <a:solidFill>
                <a:srgbClr val="7428EA">
                  <a:alpha val="49803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99" name="Google Shape;299;p21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0" name="Google Shape;300;p21"/>
          <p:cNvSpPr/>
          <p:nvPr/>
        </p:nvSpPr>
        <p:spPr>
          <a:xfrm>
            <a:off x="-1301183" y="-79091"/>
            <a:ext cx="10445183" cy="10445183"/>
          </a:xfrm>
          <a:custGeom>
            <a:rect b="b" l="l" r="r" t="t"/>
            <a:pathLst>
              <a:path extrusionOk="0" h="10445183" w="10445183">
                <a:moveTo>
                  <a:pt x="0" y="0"/>
                </a:moveTo>
                <a:lnTo>
                  <a:pt x="10445183" y="0"/>
                </a:lnTo>
                <a:lnTo>
                  <a:pt x="10445183" y="10445182"/>
                </a:lnTo>
                <a:lnTo>
                  <a:pt x="0" y="104451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1" name="Google Shape;301;p21"/>
          <p:cNvSpPr txBox="1"/>
          <p:nvPr/>
        </p:nvSpPr>
        <p:spPr>
          <a:xfrm>
            <a:off x="8836175" y="1896050"/>
            <a:ext cx="76482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400">
                <a:solidFill>
                  <a:srgbClr val="0062F6"/>
                </a:solidFill>
                <a:latin typeface="Livvic"/>
                <a:ea typeface="Livvic"/>
                <a:cs typeface="Livvic"/>
                <a:sym typeface="Livvic"/>
              </a:rPr>
              <a:t>Environmental DNA Is Everywhere.</a:t>
            </a:r>
            <a:endParaRPr sz="8400"/>
          </a:p>
        </p:txBody>
      </p:sp>
      <p:sp>
        <p:nvSpPr>
          <p:cNvPr id="302" name="Google Shape;302;p21"/>
          <p:cNvSpPr txBox="1"/>
          <p:nvPr/>
        </p:nvSpPr>
        <p:spPr>
          <a:xfrm>
            <a:off x="8836175" y="5872600"/>
            <a:ext cx="8376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Scientists Are Gathering It All.</a:t>
            </a:r>
            <a:endParaRPr/>
          </a:p>
        </p:txBody>
      </p:sp>
      <p:grpSp>
        <p:nvGrpSpPr>
          <p:cNvPr id="303" name="Google Shape;303;p21"/>
          <p:cNvGrpSpPr/>
          <p:nvPr/>
        </p:nvGrpSpPr>
        <p:grpSpPr>
          <a:xfrm>
            <a:off x="8836178" y="7061411"/>
            <a:ext cx="5732359" cy="946240"/>
            <a:chOff x="0" y="-38100"/>
            <a:chExt cx="1509757" cy="249215"/>
          </a:xfrm>
        </p:grpSpPr>
        <p:sp>
          <p:nvSpPr>
            <p:cNvPr id="304" name="Google Shape;304;p21"/>
            <p:cNvSpPr/>
            <p:nvPr/>
          </p:nvSpPr>
          <p:spPr>
            <a:xfrm>
              <a:off x="0" y="0"/>
              <a:ext cx="1509757" cy="211115"/>
            </a:xfrm>
            <a:custGeom>
              <a:rect b="b" l="l" r="r" t="t"/>
              <a:pathLst>
                <a:path extrusionOk="0" h="211115" w="1509757">
                  <a:moveTo>
                    <a:pt x="0" y="0"/>
                  </a:moveTo>
                  <a:lnTo>
                    <a:pt x="1509757" y="0"/>
                  </a:lnTo>
                  <a:lnTo>
                    <a:pt x="1509757" y="211115"/>
                  </a:lnTo>
                  <a:lnTo>
                    <a:pt x="0" y="211115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305" name="Google Shape;305;p21"/>
            <p:cNvSpPr txBox="1"/>
            <p:nvPr/>
          </p:nvSpPr>
          <p:spPr>
            <a:xfrm>
              <a:off x="0" y="-38100"/>
              <a:ext cx="1509757" cy="249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6" name="Google Shape;306;p21"/>
          <p:cNvSpPr txBox="1"/>
          <p:nvPr/>
        </p:nvSpPr>
        <p:spPr>
          <a:xfrm>
            <a:off x="8538727" y="7367325"/>
            <a:ext cx="6327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Collaborative</a:t>
            </a:r>
            <a:r>
              <a:rPr b="0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Presentation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30909" y="0"/>
            <a:ext cx="7457075" cy="102899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" name="Google Shape;312;p22"/>
          <p:cNvGrpSpPr/>
          <p:nvPr/>
        </p:nvGrpSpPr>
        <p:grpSpPr>
          <a:xfrm>
            <a:off x="9403594" y="2339066"/>
            <a:ext cx="4554110" cy="5464207"/>
            <a:chOff x="0" y="-38100"/>
            <a:chExt cx="1199436" cy="1439133"/>
          </a:xfrm>
        </p:grpSpPr>
        <p:sp>
          <p:nvSpPr>
            <p:cNvPr id="313" name="Google Shape;313;p22"/>
            <p:cNvSpPr/>
            <p:nvPr/>
          </p:nvSpPr>
          <p:spPr>
            <a:xfrm>
              <a:off x="0" y="0"/>
              <a:ext cx="1199436" cy="1401033"/>
            </a:xfrm>
            <a:custGeom>
              <a:rect b="b" l="l" r="r" t="t"/>
              <a:pathLst>
                <a:path extrusionOk="0" h="1401033" w="1199436">
                  <a:moveTo>
                    <a:pt x="0" y="0"/>
                  </a:moveTo>
                  <a:lnTo>
                    <a:pt x="1199436" y="0"/>
                  </a:lnTo>
                  <a:lnTo>
                    <a:pt x="1199436" y="1401033"/>
                  </a:lnTo>
                  <a:lnTo>
                    <a:pt x="0" y="1401033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314" name="Google Shape;314;p22"/>
            <p:cNvSpPr txBox="1"/>
            <p:nvPr/>
          </p:nvSpPr>
          <p:spPr>
            <a:xfrm>
              <a:off x="0" y="-38100"/>
              <a:ext cx="1199436" cy="14391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5" name="Google Shape;315;p22"/>
          <p:cNvSpPr txBox="1"/>
          <p:nvPr/>
        </p:nvSpPr>
        <p:spPr>
          <a:xfrm>
            <a:off x="1028700" y="2285250"/>
            <a:ext cx="6074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999">
                <a:solidFill>
                  <a:srgbClr val="0062F6"/>
                </a:solidFill>
                <a:latin typeface="Livvic Black"/>
                <a:ea typeface="Livvic Black"/>
                <a:cs typeface="Livvic Black"/>
                <a:sym typeface="Livvic Black"/>
              </a:rPr>
              <a:t>Instructions</a:t>
            </a:r>
            <a:endParaRPr sz="600"/>
          </a:p>
        </p:txBody>
      </p:sp>
      <p:sp>
        <p:nvSpPr>
          <p:cNvPr id="316" name="Google Shape;316;p22"/>
          <p:cNvSpPr txBox="1"/>
          <p:nvPr/>
        </p:nvSpPr>
        <p:spPr>
          <a:xfrm>
            <a:off x="1028700" y="3811358"/>
            <a:ext cx="6679200" cy="44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Individually, read your assigned section of the article, </a:t>
            </a:r>
            <a:r>
              <a:rPr i="1" lang="en-US" sz="2100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Environmental DNA Is Everywhere. Scientists Are Gathering It All</a:t>
            </a:r>
            <a:r>
              <a:rPr lang="en-US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by Peter Andrey Smith. </a:t>
            </a:r>
            <a:endParaRPr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Work together with your group to identify three key points from your assigned section.</a:t>
            </a:r>
            <a:endParaRPr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Find the slide in this collaborative presentation that represents your group’s section, and use it to record and illustrate your three key points. </a:t>
            </a:r>
            <a:endParaRPr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" name="Google Shape;317;p22"/>
          <p:cNvSpPr txBox="1"/>
          <p:nvPr/>
        </p:nvSpPr>
        <p:spPr>
          <a:xfrm>
            <a:off x="9796269" y="3811370"/>
            <a:ext cx="3791788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SUBTITLE HERE</a:t>
            </a:r>
            <a:endParaRPr/>
          </a:p>
        </p:txBody>
      </p:sp>
      <p:sp>
        <p:nvSpPr>
          <p:cNvPr id="318" name="Google Shape;318;p22"/>
          <p:cNvSpPr txBox="1"/>
          <p:nvPr/>
        </p:nvSpPr>
        <p:spPr>
          <a:xfrm>
            <a:off x="9773241" y="4672978"/>
            <a:ext cx="38148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3"/>
          <p:cNvSpPr/>
          <p:nvPr/>
        </p:nvSpPr>
        <p:spPr>
          <a:xfrm rot="-7196109">
            <a:off x="5545416" y="-3756099"/>
            <a:ext cx="11580426" cy="11580426"/>
          </a:xfrm>
          <a:custGeom>
            <a:rect b="b" l="l" r="r" t="t"/>
            <a:pathLst>
              <a:path extrusionOk="0" h="11580426" w="11580426">
                <a:moveTo>
                  <a:pt x="0" y="0"/>
                </a:moveTo>
                <a:lnTo>
                  <a:pt x="11580426" y="0"/>
                </a:lnTo>
                <a:lnTo>
                  <a:pt x="11580426" y="11580426"/>
                </a:lnTo>
                <a:lnTo>
                  <a:pt x="0" y="115804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4" name="Google Shape;324;p23"/>
          <p:cNvSpPr txBox="1"/>
          <p:nvPr/>
        </p:nvSpPr>
        <p:spPr>
          <a:xfrm>
            <a:off x="1028700" y="1356885"/>
            <a:ext cx="51351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799">
                <a:solidFill>
                  <a:srgbClr val="0062F6"/>
                </a:solidFill>
                <a:latin typeface="Livvic Black"/>
                <a:ea typeface="Livvic Black"/>
                <a:cs typeface="Livvic Black"/>
                <a:sym typeface="Livvic Black"/>
              </a:rPr>
              <a:t>Section 2</a:t>
            </a:r>
            <a:endParaRPr/>
          </a:p>
        </p:txBody>
      </p:sp>
      <p:grpSp>
        <p:nvGrpSpPr>
          <p:cNvPr id="325" name="Google Shape;325;p23"/>
          <p:cNvGrpSpPr/>
          <p:nvPr/>
        </p:nvGrpSpPr>
        <p:grpSpPr>
          <a:xfrm>
            <a:off x="1028700" y="4956546"/>
            <a:ext cx="4301754" cy="4301754"/>
            <a:chOff x="0" y="0"/>
            <a:chExt cx="812800" cy="812800"/>
          </a:xfrm>
        </p:grpSpPr>
        <p:sp>
          <p:nvSpPr>
            <p:cNvPr id="326" name="Google Shape;326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8" name="Google Shape;328;p23"/>
          <p:cNvSpPr txBox="1"/>
          <p:nvPr/>
        </p:nvSpPr>
        <p:spPr>
          <a:xfrm>
            <a:off x="1728782" y="5599411"/>
            <a:ext cx="29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Key Point</a:t>
            </a:r>
            <a:endParaRPr/>
          </a:p>
        </p:txBody>
      </p:sp>
      <p:sp>
        <p:nvSpPr>
          <p:cNvPr id="329" name="Google Shape;329;p23"/>
          <p:cNvSpPr txBox="1"/>
          <p:nvPr/>
        </p:nvSpPr>
        <p:spPr>
          <a:xfrm>
            <a:off x="1728782" y="7078848"/>
            <a:ext cx="29016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write text or add an image here</a:t>
            </a:r>
            <a:endParaRPr/>
          </a:p>
        </p:txBody>
      </p:sp>
      <p:grpSp>
        <p:nvGrpSpPr>
          <p:cNvPr id="330" name="Google Shape;330;p23"/>
          <p:cNvGrpSpPr/>
          <p:nvPr/>
        </p:nvGrpSpPr>
        <p:grpSpPr>
          <a:xfrm>
            <a:off x="6182165" y="4956546"/>
            <a:ext cx="4301754" cy="4301754"/>
            <a:chOff x="0" y="0"/>
            <a:chExt cx="812800" cy="812800"/>
          </a:xfrm>
        </p:grpSpPr>
        <p:sp>
          <p:nvSpPr>
            <p:cNvPr id="331" name="Google Shape;331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3" name="Google Shape;333;p23"/>
          <p:cNvSpPr txBox="1"/>
          <p:nvPr/>
        </p:nvSpPr>
        <p:spPr>
          <a:xfrm>
            <a:off x="6882235" y="5723786"/>
            <a:ext cx="29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Key Point</a:t>
            </a:r>
            <a:endParaRPr/>
          </a:p>
        </p:txBody>
      </p:sp>
      <p:sp>
        <p:nvSpPr>
          <p:cNvPr id="334" name="Google Shape;334;p23"/>
          <p:cNvSpPr txBox="1"/>
          <p:nvPr/>
        </p:nvSpPr>
        <p:spPr>
          <a:xfrm>
            <a:off x="6882247" y="7078848"/>
            <a:ext cx="29016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write text or add an image here</a:t>
            </a:r>
            <a:endParaRPr/>
          </a:p>
        </p:txBody>
      </p:sp>
      <p:grpSp>
        <p:nvGrpSpPr>
          <p:cNvPr id="335" name="Google Shape;335;p23"/>
          <p:cNvGrpSpPr/>
          <p:nvPr/>
        </p:nvGrpSpPr>
        <p:grpSpPr>
          <a:xfrm>
            <a:off x="11335629" y="4956546"/>
            <a:ext cx="4301754" cy="4301754"/>
            <a:chOff x="0" y="0"/>
            <a:chExt cx="812800" cy="812800"/>
          </a:xfrm>
        </p:grpSpPr>
        <p:sp>
          <p:nvSpPr>
            <p:cNvPr id="336" name="Google Shape;336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8" name="Google Shape;338;p23"/>
          <p:cNvSpPr txBox="1"/>
          <p:nvPr/>
        </p:nvSpPr>
        <p:spPr>
          <a:xfrm>
            <a:off x="12035711" y="5723786"/>
            <a:ext cx="29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Key Point</a:t>
            </a:r>
            <a:endParaRPr/>
          </a:p>
        </p:txBody>
      </p:sp>
      <p:sp>
        <p:nvSpPr>
          <p:cNvPr id="339" name="Google Shape;339;p23"/>
          <p:cNvSpPr txBox="1"/>
          <p:nvPr/>
        </p:nvSpPr>
        <p:spPr>
          <a:xfrm>
            <a:off x="12035711" y="7078848"/>
            <a:ext cx="29016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write text or add an image here</a:t>
            </a:r>
            <a:endParaRPr/>
          </a:p>
        </p:txBody>
      </p:sp>
      <p:sp>
        <p:nvSpPr>
          <p:cNvPr id="340" name="Google Shape;340;p23"/>
          <p:cNvSpPr txBox="1"/>
          <p:nvPr/>
        </p:nvSpPr>
        <p:spPr>
          <a:xfrm>
            <a:off x="15250550" y="8586900"/>
            <a:ext cx="29016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Names of group members</a:t>
            </a:r>
            <a:endParaRPr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41" name="Google Shape;341;p23"/>
          <p:cNvGrpSpPr/>
          <p:nvPr/>
        </p:nvGrpSpPr>
        <p:grpSpPr>
          <a:xfrm>
            <a:off x="1028703" y="2955723"/>
            <a:ext cx="5732939" cy="946567"/>
            <a:chOff x="0" y="-38100"/>
            <a:chExt cx="1509900" cy="249300"/>
          </a:xfrm>
        </p:grpSpPr>
        <p:sp>
          <p:nvSpPr>
            <p:cNvPr id="342" name="Google Shape;342;p23"/>
            <p:cNvSpPr/>
            <p:nvPr/>
          </p:nvSpPr>
          <p:spPr>
            <a:xfrm>
              <a:off x="0" y="0"/>
              <a:ext cx="1509757" cy="211115"/>
            </a:xfrm>
            <a:custGeom>
              <a:rect b="b" l="l" r="r" t="t"/>
              <a:pathLst>
                <a:path extrusionOk="0" h="211115" w="1509757">
                  <a:moveTo>
                    <a:pt x="0" y="0"/>
                  </a:moveTo>
                  <a:lnTo>
                    <a:pt x="1509757" y="0"/>
                  </a:lnTo>
                  <a:lnTo>
                    <a:pt x="1509757" y="211115"/>
                  </a:lnTo>
                  <a:lnTo>
                    <a:pt x="0" y="211115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343" name="Google Shape;343;p23"/>
            <p:cNvSpPr txBox="1"/>
            <p:nvPr/>
          </p:nvSpPr>
          <p:spPr>
            <a:xfrm>
              <a:off x="0" y="-38100"/>
              <a:ext cx="1509900" cy="24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History of eDNA </a:t>
              </a:r>
              <a:r>
                <a:rPr lang="en-US" sz="3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1929-2003</a:t>
              </a:r>
              <a:endParaRPr i="0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4"/>
          <p:cNvSpPr/>
          <p:nvPr/>
        </p:nvSpPr>
        <p:spPr>
          <a:xfrm rot="-7197469">
            <a:off x="5537607" y="-3774437"/>
            <a:ext cx="11595218" cy="11595218"/>
          </a:xfrm>
          <a:custGeom>
            <a:rect b="b" l="l" r="r" t="t"/>
            <a:pathLst>
              <a:path extrusionOk="0" h="11580426" w="11580426">
                <a:moveTo>
                  <a:pt x="0" y="0"/>
                </a:moveTo>
                <a:lnTo>
                  <a:pt x="11580426" y="0"/>
                </a:lnTo>
                <a:lnTo>
                  <a:pt x="11580426" y="11580426"/>
                </a:lnTo>
                <a:lnTo>
                  <a:pt x="0" y="115804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9" name="Google Shape;349;p24"/>
          <p:cNvSpPr txBox="1"/>
          <p:nvPr/>
        </p:nvSpPr>
        <p:spPr>
          <a:xfrm>
            <a:off x="1028700" y="1356885"/>
            <a:ext cx="51351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799">
                <a:solidFill>
                  <a:srgbClr val="0062F6"/>
                </a:solidFill>
                <a:latin typeface="Livvic Black"/>
                <a:ea typeface="Livvic Black"/>
                <a:cs typeface="Livvic Black"/>
                <a:sym typeface="Livvic Black"/>
              </a:rPr>
              <a:t>Section 3</a:t>
            </a:r>
            <a:endParaRPr/>
          </a:p>
        </p:txBody>
      </p:sp>
      <p:grpSp>
        <p:nvGrpSpPr>
          <p:cNvPr id="350" name="Google Shape;350;p24"/>
          <p:cNvGrpSpPr/>
          <p:nvPr/>
        </p:nvGrpSpPr>
        <p:grpSpPr>
          <a:xfrm>
            <a:off x="1028700" y="4956546"/>
            <a:ext cx="4301744" cy="4301744"/>
            <a:chOff x="0" y="0"/>
            <a:chExt cx="812800" cy="812800"/>
          </a:xfrm>
        </p:grpSpPr>
        <p:sp>
          <p:nvSpPr>
            <p:cNvPr id="351" name="Google Shape;351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3" name="Google Shape;353;p24"/>
          <p:cNvSpPr txBox="1"/>
          <p:nvPr/>
        </p:nvSpPr>
        <p:spPr>
          <a:xfrm>
            <a:off x="1728782" y="5599411"/>
            <a:ext cx="29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Key Point</a:t>
            </a:r>
            <a:endParaRPr/>
          </a:p>
        </p:txBody>
      </p:sp>
      <p:sp>
        <p:nvSpPr>
          <p:cNvPr id="354" name="Google Shape;354;p24"/>
          <p:cNvSpPr txBox="1"/>
          <p:nvPr/>
        </p:nvSpPr>
        <p:spPr>
          <a:xfrm>
            <a:off x="1728782" y="7078848"/>
            <a:ext cx="29016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write text or add an image here</a:t>
            </a:r>
            <a:endParaRPr/>
          </a:p>
        </p:txBody>
      </p:sp>
      <p:grpSp>
        <p:nvGrpSpPr>
          <p:cNvPr id="355" name="Google Shape;355;p24"/>
          <p:cNvGrpSpPr/>
          <p:nvPr/>
        </p:nvGrpSpPr>
        <p:grpSpPr>
          <a:xfrm>
            <a:off x="6182165" y="4956546"/>
            <a:ext cx="4301744" cy="4301744"/>
            <a:chOff x="0" y="0"/>
            <a:chExt cx="812800" cy="812800"/>
          </a:xfrm>
        </p:grpSpPr>
        <p:sp>
          <p:nvSpPr>
            <p:cNvPr id="356" name="Google Shape;356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8" name="Google Shape;358;p24"/>
          <p:cNvSpPr txBox="1"/>
          <p:nvPr/>
        </p:nvSpPr>
        <p:spPr>
          <a:xfrm>
            <a:off x="6882235" y="5723786"/>
            <a:ext cx="29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Key Point</a:t>
            </a:r>
            <a:endParaRPr/>
          </a:p>
        </p:txBody>
      </p:sp>
      <p:sp>
        <p:nvSpPr>
          <p:cNvPr id="359" name="Google Shape;359;p24"/>
          <p:cNvSpPr txBox="1"/>
          <p:nvPr/>
        </p:nvSpPr>
        <p:spPr>
          <a:xfrm>
            <a:off x="6882247" y="7078848"/>
            <a:ext cx="29016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write text or add an image here</a:t>
            </a:r>
            <a:endParaRPr/>
          </a:p>
        </p:txBody>
      </p:sp>
      <p:grpSp>
        <p:nvGrpSpPr>
          <p:cNvPr id="360" name="Google Shape;360;p24"/>
          <p:cNvGrpSpPr/>
          <p:nvPr/>
        </p:nvGrpSpPr>
        <p:grpSpPr>
          <a:xfrm>
            <a:off x="11335629" y="4956546"/>
            <a:ext cx="4301744" cy="4301744"/>
            <a:chOff x="0" y="0"/>
            <a:chExt cx="812800" cy="812800"/>
          </a:xfrm>
        </p:grpSpPr>
        <p:sp>
          <p:nvSpPr>
            <p:cNvPr id="361" name="Google Shape;361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2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24"/>
          <p:cNvSpPr txBox="1"/>
          <p:nvPr/>
        </p:nvSpPr>
        <p:spPr>
          <a:xfrm>
            <a:off x="12035711" y="5723786"/>
            <a:ext cx="29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Key Point</a:t>
            </a:r>
            <a:endParaRPr/>
          </a:p>
        </p:txBody>
      </p:sp>
      <p:sp>
        <p:nvSpPr>
          <p:cNvPr id="364" name="Google Shape;364;p24"/>
          <p:cNvSpPr txBox="1"/>
          <p:nvPr/>
        </p:nvSpPr>
        <p:spPr>
          <a:xfrm>
            <a:off x="12035711" y="7078848"/>
            <a:ext cx="29016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write text or add an image here</a:t>
            </a:r>
            <a:endParaRPr/>
          </a:p>
        </p:txBody>
      </p:sp>
      <p:sp>
        <p:nvSpPr>
          <p:cNvPr id="365" name="Google Shape;365;p24"/>
          <p:cNvSpPr txBox="1"/>
          <p:nvPr/>
        </p:nvSpPr>
        <p:spPr>
          <a:xfrm>
            <a:off x="15250550" y="8586900"/>
            <a:ext cx="29016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Names of group members</a:t>
            </a:r>
            <a:endParaRPr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66" name="Google Shape;366;p24"/>
          <p:cNvGrpSpPr/>
          <p:nvPr/>
        </p:nvGrpSpPr>
        <p:grpSpPr>
          <a:xfrm>
            <a:off x="1028703" y="2955723"/>
            <a:ext cx="5732939" cy="946567"/>
            <a:chOff x="0" y="-38100"/>
            <a:chExt cx="1509900" cy="249300"/>
          </a:xfrm>
        </p:grpSpPr>
        <p:sp>
          <p:nvSpPr>
            <p:cNvPr id="367" name="Google Shape;367;p24"/>
            <p:cNvSpPr/>
            <p:nvPr/>
          </p:nvSpPr>
          <p:spPr>
            <a:xfrm>
              <a:off x="0" y="0"/>
              <a:ext cx="1509757" cy="211115"/>
            </a:xfrm>
            <a:custGeom>
              <a:rect b="b" l="l" r="r" t="t"/>
              <a:pathLst>
                <a:path extrusionOk="0" h="211115" w="1509757">
                  <a:moveTo>
                    <a:pt x="0" y="0"/>
                  </a:moveTo>
                  <a:lnTo>
                    <a:pt x="1509757" y="0"/>
                  </a:lnTo>
                  <a:lnTo>
                    <a:pt x="1509757" y="211115"/>
                  </a:lnTo>
                  <a:lnTo>
                    <a:pt x="0" y="211115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368" name="Google Shape;368;p24"/>
            <p:cNvSpPr txBox="1"/>
            <p:nvPr/>
          </p:nvSpPr>
          <p:spPr>
            <a:xfrm>
              <a:off x="0" y="-38100"/>
              <a:ext cx="1509900" cy="24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History of eDNA 2008-2012</a:t>
              </a:r>
              <a:endParaRPr i="0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5"/>
          <p:cNvSpPr/>
          <p:nvPr/>
        </p:nvSpPr>
        <p:spPr>
          <a:xfrm rot="-7197469">
            <a:off x="5537607" y="-3774437"/>
            <a:ext cx="11595218" cy="11595218"/>
          </a:xfrm>
          <a:custGeom>
            <a:rect b="b" l="l" r="r" t="t"/>
            <a:pathLst>
              <a:path extrusionOk="0" h="11580426" w="11580426">
                <a:moveTo>
                  <a:pt x="0" y="0"/>
                </a:moveTo>
                <a:lnTo>
                  <a:pt x="11580426" y="0"/>
                </a:lnTo>
                <a:lnTo>
                  <a:pt x="11580426" y="11580426"/>
                </a:lnTo>
                <a:lnTo>
                  <a:pt x="0" y="115804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4" name="Google Shape;374;p25"/>
          <p:cNvSpPr txBox="1"/>
          <p:nvPr/>
        </p:nvSpPr>
        <p:spPr>
          <a:xfrm>
            <a:off x="1028700" y="1356885"/>
            <a:ext cx="51351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799">
                <a:solidFill>
                  <a:srgbClr val="0062F6"/>
                </a:solidFill>
                <a:latin typeface="Livvic Black"/>
                <a:ea typeface="Livvic Black"/>
                <a:cs typeface="Livvic Black"/>
                <a:sym typeface="Livvic Black"/>
              </a:rPr>
              <a:t>Section 4</a:t>
            </a:r>
            <a:endParaRPr/>
          </a:p>
        </p:txBody>
      </p:sp>
      <p:grpSp>
        <p:nvGrpSpPr>
          <p:cNvPr id="375" name="Google Shape;375;p25"/>
          <p:cNvGrpSpPr/>
          <p:nvPr/>
        </p:nvGrpSpPr>
        <p:grpSpPr>
          <a:xfrm>
            <a:off x="1028700" y="4956546"/>
            <a:ext cx="4301744" cy="4301744"/>
            <a:chOff x="0" y="0"/>
            <a:chExt cx="812800" cy="812800"/>
          </a:xfrm>
        </p:grpSpPr>
        <p:sp>
          <p:nvSpPr>
            <p:cNvPr id="376" name="Google Shape;376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2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8" name="Google Shape;378;p25"/>
          <p:cNvSpPr txBox="1"/>
          <p:nvPr/>
        </p:nvSpPr>
        <p:spPr>
          <a:xfrm>
            <a:off x="1728782" y="5599411"/>
            <a:ext cx="29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Key Point</a:t>
            </a:r>
            <a:endParaRPr/>
          </a:p>
        </p:txBody>
      </p:sp>
      <p:sp>
        <p:nvSpPr>
          <p:cNvPr id="379" name="Google Shape;379;p25"/>
          <p:cNvSpPr txBox="1"/>
          <p:nvPr/>
        </p:nvSpPr>
        <p:spPr>
          <a:xfrm>
            <a:off x="1728782" y="7078848"/>
            <a:ext cx="29016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write text or add an image here</a:t>
            </a:r>
            <a:endParaRPr/>
          </a:p>
        </p:txBody>
      </p:sp>
      <p:grpSp>
        <p:nvGrpSpPr>
          <p:cNvPr id="380" name="Google Shape;380;p25"/>
          <p:cNvGrpSpPr/>
          <p:nvPr/>
        </p:nvGrpSpPr>
        <p:grpSpPr>
          <a:xfrm>
            <a:off x="6182165" y="4956546"/>
            <a:ext cx="4301744" cy="4301744"/>
            <a:chOff x="0" y="0"/>
            <a:chExt cx="812800" cy="812800"/>
          </a:xfrm>
        </p:grpSpPr>
        <p:sp>
          <p:nvSpPr>
            <p:cNvPr id="381" name="Google Shape;381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2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3" name="Google Shape;383;p25"/>
          <p:cNvSpPr txBox="1"/>
          <p:nvPr/>
        </p:nvSpPr>
        <p:spPr>
          <a:xfrm>
            <a:off x="6882235" y="5723786"/>
            <a:ext cx="29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Key Point</a:t>
            </a:r>
            <a:endParaRPr/>
          </a:p>
        </p:txBody>
      </p:sp>
      <p:sp>
        <p:nvSpPr>
          <p:cNvPr id="384" name="Google Shape;384;p25"/>
          <p:cNvSpPr txBox="1"/>
          <p:nvPr/>
        </p:nvSpPr>
        <p:spPr>
          <a:xfrm>
            <a:off x="6882247" y="7078848"/>
            <a:ext cx="29016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write text or add an image here</a:t>
            </a:r>
            <a:endParaRPr/>
          </a:p>
        </p:txBody>
      </p:sp>
      <p:grpSp>
        <p:nvGrpSpPr>
          <p:cNvPr id="385" name="Google Shape;385;p25"/>
          <p:cNvGrpSpPr/>
          <p:nvPr/>
        </p:nvGrpSpPr>
        <p:grpSpPr>
          <a:xfrm>
            <a:off x="11335629" y="4956546"/>
            <a:ext cx="4301744" cy="4301744"/>
            <a:chOff x="0" y="0"/>
            <a:chExt cx="812800" cy="812800"/>
          </a:xfrm>
        </p:grpSpPr>
        <p:sp>
          <p:nvSpPr>
            <p:cNvPr id="386" name="Google Shape;386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8" name="Google Shape;388;p25"/>
          <p:cNvSpPr txBox="1"/>
          <p:nvPr/>
        </p:nvSpPr>
        <p:spPr>
          <a:xfrm>
            <a:off x="12035711" y="5723786"/>
            <a:ext cx="29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Key Point</a:t>
            </a:r>
            <a:endParaRPr/>
          </a:p>
        </p:txBody>
      </p:sp>
      <p:sp>
        <p:nvSpPr>
          <p:cNvPr id="389" name="Google Shape;389;p25"/>
          <p:cNvSpPr txBox="1"/>
          <p:nvPr/>
        </p:nvSpPr>
        <p:spPr>
          <a:xfrm>
            <a:off x="12035711" y="7078848"/>
            <a:ext cx="29016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write text or add an image here</a:t>
            </a:r>
            <a:endParaRPr/>
          </a:p>
        </p:txBody>
      </p:sp>
      <p:sp>
        <p:nvSpPr>
          <p:cNvPr id="390" name="Google Shape;390;p25"/>
          <p:cNvSpPr txBox="1"/>
          <p:nvPr/>
        </p:nvSpPr>
        <p:spPr>
          <a:xfrm>
            <a:off x="15250550" y="8586900"/>
            <a:ext cx="29016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Names of group members</a:t>
            </a:r>
            <a:endParaRPr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91" name="Google Shape;391;p25"/>
          <p:cNvGrpSpPr/>
          <p:nvPr/>
        </p:nvGrpSpPr>
        <p:grpSpPr>
          <a:xfrm>
            <a:off x="1028703" y="2955723"/>
            <a:ext cx="5732939" cy="946567"/>
            <a:chOff x="0" y="-38100"/>
            <a:chExt cx="1509900" cy="249300"/>
          </a:xfrm>
        </p:grpSpPr>
        <p:sp>
          <p:nvSpPr>
            <p:cNvPr id="392" name="Google Shape;392;p25"/>
            <p:cNvSpPr/>
            <p:nvPr/>
          </p:nvSpPr>
          <p:spPr>
            <a:xfrm>
              <a:off x="0" y="0"/>
              <a:ext cx="1509757" cy="211115"/>
            </a:xfrm>
            <a:custGeom>
              <a:rect b="b" l="l" r="r" t="t"/>
              <a:pathLst>
                <a:path extrusionOk="0" h="211115" w="1509757">
                  <a:moveTo>
                    <a:pt x="0" y="0"/>
                  </a:moveTo>
                  <a:lnTo>
                    <a:pt x="1509757" y="0"/>
                  </a:lnTo>
                  <a:lnTo>
                    <a:pt x="1509757" y="211115"/>
                  </a:lnTo>
                  <a:lnTo>
                    <a:pt x="0" y="211115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393" name="Google Shape;393;p25"/>
            <p:cNvSpPr txBox="1"/>
            <p:nvPr/>
          </p:nvSpPr>
          <p:spPr>
            <a:xfrm>
              <a:off x="0" y="-38100"/>
              <a:ext cx="1509900" cy="24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Recent Years</a:t>
              </a:r>
              <a:endParaRPr i="0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/>
          <p:nvPr/>
        </p:nvSpPr>
        <p:spPr>
          <a:xfrm rot="-7197469">
            <a:off x="5537607" y="-3774437"/>
            <a:ext cx="11595218" cy="11595218"/>
          </a:xfrm>
          <a:custGeom>
            <a:rect b="b" l="l" r="r" t="t"/>
            <a:pathLst>
              <a:path extrusionOk="0" h="11580426" w="11580426">
                <a:moveTo>
                  <a:pt x="0" y="0"/>
                </a:moveTo>
                <a:lnTo>
                  <a:pt x="11580426" y="0"/>
                </a:lnTo>
                <a:lnTo>
                  <a:pt x="11580426" y="11580426"/>
                </a:lnTo>
                <a:lnTo>
                  <a:pt x="0" y="115804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9" name="Google Shape;399;p26"/>
          <p:cNvSpPr txBox="1"/>
          <p:nvPr/>
        </p:nvSpPr>
        <p:spPr>
          <a:xfrm>
            <a:off x="1028700" y="1356885"/>
            <a:ext cx="51351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799">
                <a:solidFill>
                  <a:srgbClr val="0062F6"/>
                </a:solidFill>
                <a:latin typeface="Livvic Black"/>
                <a:ea typeface="Livvic Black"/>
                <a:cs typeface="Livvic Black"/>
                <a:sym typeface="Livvic Black"/>
              </a:rPr>
              <a:t>Section 5</a:t>
            </a:r>
            <a:endParaRPr/>
          </a:p>
        </p:txBody>
      </p:sp>
      <p:grpSp>
        <p:nvGrpSpPr>
          <p:cNvPr id="400" name="Google Shape;400;p26"/>
          <p:cNvGrpSpPr/>
          <p:nvPr/>
        </p:nvGrpSpPr>
        <p:grpSpPr>
          <a:xfrm>
            <a:off x="1028700" y="4956546"/>
            <a:ext cx="4301744" cy="4301744"/>
            <a:chOff x="0" y="0"/>
            <a:chExt cx="812800" cy="812800"/>
          </a:xfrm>
        </p:grpSpPr>
        <p:sp>
          <p:nvSpPr>
            <p:cNvPr id="401" name="Google Shape;401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26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3" name="Google Shape;403;p26"/>
          <p:cNvSpPr txBox="1"/>
          <p:nvPr/>
        </p:nvSpPr>
        <p:spPr>
          <a:xfrm>
            <a:off x="1728782" y="5599411"/>
            <a:ext cx="29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Key Point</a:t>
            </a:r>
            <a:endParaRPr/>
          </a:p>
        </p:txBody>
      </p:sp>
      <p:sp>
        <p:nvSpPr>
          <p:cNvPr id="404" name="Google Shape;404;p26"/>
          <p:cNvSpPr txBox="1"/>
          <p:nvPr/>
        </p:nvSpPr>
        <p:spPr>
          <a:xfrm>
            <a:off x="1728782" y="7078848"/>
            <a:ext cx="29016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write text or add an image here</a:t>
            </a:r>
            <a:endParaRPr/>
          </a:p>
        </p:txBody>
      </p:sp>
      <p:grpSp>
        <p:nvGrpSpPr>
          <p:cNvPr id="405" name="Google Shape;405;p26"/>
          <p:cNvGrpSpPr/>
          <p:nvPr/>
        </p:nvGrpSpPr>
        <p:grpSpPr>
          <a:xfrm>
            <a:off x="6182165" y="4956546"/>
            <a:ext cx="4301744" cy="4301744"/>
            <a:chOff x="0" y="0"/>
            <a:chExt cx="812800" cy="812800"/>
          </a:xfrm>
        </p:grpSpPr>
        <p:sp>
          <p:nvSpPr>
            <p:cNvPr id="406" name="Google Shape;406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26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8" name="Google Shape;408;p26"/>
          <p:cNvSpPr txBox="1"/>
          <p:nvPr/>
        </p:nvSpPr>
        <p:spPr>
          <a:xfrm>
            <a:off x="6882235" y="5723786"/>
            <a:ext cx="29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Key Point</a:t>
            </a:r>
            <a:endParaRPr/>
          </a:p>
        </p:txBody>
      </p:sp>
      <p:sp>
        <p:nvSpPr>
          <p:cNvPr id="409" name="Google Shape;409;p26"/>
          <p:cNvSpPr txBox="1"/>
          <p:nvPr/>
        </p:nvSpPr>
        <p:spPr>
          <a:xfrm>
            <a:off x="6882247" y="7078848"/>
            <a:ext cx="29016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write text or add an image here</a:t>
            </a:r>
            <a:endParaRPr/>
          </a:p>
        </p:txBody>
      </p:sp>
      <p:grpSp>
        <p:nvGrpSpPr>
          <p:cNvPr id="410" name="Google Shape;410;p26"/>
          <p:cNvGrpSpPr/>
          <p:nvPr/>
        </p:nvGrpSpPr>
        <p:grpSpPr>
          <a:xfrm>
            <a:off x="11335629" y="4956546"/>
            <a:ext cx="4301744" cy="4301744"/>
            <a:chOff x="0" y="0"/>
            <a:chExt cx="812800" cy="812800"/>
          </a:xfrm>
        </p:grpSpPr>
        <p:sp>
          <p:nvSpPr>
            <p:cNvPr id="411" name="Google Shape;411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26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3" name="Google Shape;413;p26"/>
          <p:cNvSpPr txBox="1"/>
          <p:nvPr/>
        </p:nvSpPr>
        <p:spPr>
          <a:xfrm>
            <a:off x="12035711" y="5723786"/>
            <a:ext cx="29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Key Point</a:t>
            </a:r>
            <a:endParaRPr/>
          </a:p>
        </p:txBody>
      </p:sp>
      <p:sp>
        <p:nvSpPr>
          <p:cNvPr id="414" name="Google Shape;414;p26"/>
          <p:cNvSpPr txBox="1"/>
          <p:nvPr/>
        </p:nvSpPr>
        <p:spPr>
          <a:xfrm>
            <a:off x="12035711" y="7078848"/>
            <a:ext cx="29016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write text or add an image here</a:t>
            </a:r>
            <a:endParaRPr/>
          </a:p>
        </p:txBody>
      </p:sp>
      <p:sp>
        <p:nvSpPr>
          <p:cNvPr id="415" name="Google Shape;415;p26"/>
          <p:cNvSpPr txBox="1"/>
          <p:nvPr/>
        </p:nvSpPr>
        <p:spPr>
          <a:xfrm>
            <a:off x="15250550" y="8586900"/>
            <a:ext cx="29016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Names of group members</a:t>
            </a:r>
            <a:endParaRPr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16" name="Google Shape;416;p26"/>
          <p:cNvGrpSpPr/>
          <p:nvPr/>
        </p:nvGrpSpPr>
        <p:grpSpPr>
          <a:xfrm>
            <a:off x="1028703" y="2955723"/>
            <a:ext cx="5732939" cy="946567"/>
            <a:chOff x="0" y="-38100"/>
            <a:chExt cx="1509900" cy="249300"/>
          </a:xfrm>
        </p:grpSpPr>
        <p:sp>
          <p:nvSpPr>
            <p:cNvPr id="417" name="Google Shape;417;p26"/>
            <p:cNvSpPr/>
            <p:nvPr/>
          </p:nvSpPr>
          <p:spPr>
            <a:xfrm>
              <a:off x="0" y="0"/>
              <a:ext cx="1509757" cy="211115"/>
            </a:xfrm>
            <a:custGeom>
              <a:rect b="b" l="l" r="r" t="t"/>
              <a:pathLst>
                <a:path extrusionOk="0" h="211115" w="1509757">
                  <a:moveTo>
                    <a:pt x="0" y="0"/>
                  </a:moveTo>
                  <a:lnTo>
                    <a:pt x="1509757" y="0"/>
                  </a:lnTo>
                  <a:lnTo>
                    <a:pt x="1509757" y="211115"/>
                  </a:lnTo>
                  <a:lnTo>
                    <a:pt x="0" y="211115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418" name="Google Shape;418;p26"/>
            <p:cNvSpPr txBox="1"/>
            <p:nvPr/>
          </p:nvSpPr>
          <p:spPr>
            <a:xfrm>
              <a:off x="0" y="-38100"/>
              <a:ext cx="1509900" cy="24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Possibilities</a:t>
              </a:r>
              <a:endParaRPr i="0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Google Shape;423;p27"/>
          <p:cNvGrpSpPr/>
          <p:nvPr/>
        </p:nvGrpSpPr>
        <p:grpSpPr>
          <a:xfrm>
            <a:off x="5995272" y="2437575"/>
            <a:ext cx="6297456" cy="2575447"/>
            <a:chOff x="0" y="-19050"/>
            <a:chExt cx="1658589" cy="678307"/>
          </a:xfrm>
        </p:grpSpPr>
        <p:sp>
          <p:nvSpPr>
            <p:cNvPr id="424" name="Google Shape;424;p27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27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6" name="Google Shape;426;p27"/>
          <p:cNvSpPr txBox="1"/>
          <p:nvPr/>
        </p:nvSpPr>
        <p:spPr>
          <a:xfrm>
            <a:off x="3377480" y="1642941"/>
            <a:ext cx="11533039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427" name="Google Shape;427;p27"/>
          <p:cNvSpPr txBox="1"/>
          <p:nvPr/>
        </p:nvSpPr>
        <p:spPr>
          <a:xfrm>
            <a:off x="7108732" y="8836787"/>
            <a:ext cx="4070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27"/>
          <p:cNvSpPr txBox="1"/>
          <p:nvPr/>
        </p:nvSpPr>
        <p:spPr>
          <a:xfrm>
            <a:off x="4210005" y="4348265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/>
          </a:p>
        </p:txBody>
      </p:sp>
      <p:sp>
        <p:nvSpPr>
          <p:cNvPr id="429" name="Google Shape;429;p27"/>
          <p:cNvSpPr txBox="1"/>
          <p:nvPr/>
        </p:nvSpPr>
        <p:spPr>
          <a:xfrm>
            <a:off x="4210005" y="7052773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/>
          </a:p>
        </p:txBody>
      </p:sp>
      <p:sp>
        <p:nvSpPr>
          <p:cNvPr id="430" name="Google Shape;430;p27"/>
          <p:cNvSpPr txBox="1"/>
          <p:nvPr/>
        </p:nvSpPr>
        <p:spPr>
          <a:xfrm>
            <a:off x="5469973" y="740799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706" u="none" cap="none" strike="noStrike">
                <a:solidFill>
                  <a:srgbClr val="0062F6"/>
                </a:solidFill>
                <a:latin typeface="Arial"/>
                <a:ea typeface="Arial"/>
                <a:cs typeface="Arial"/>
                <a:sym typeface="Arial"/>
              </a:rPr>
              <a:t>CREDITS</a:t>
            </a:r>
            <a:endParaRPr/>
          </a:p>
        </p:txBody>
      </p:sp>
      <p:sp>
        <p:nvSpPr>
          <p:cNvPr id="431" name="Google Shape;431;p27"/>
          <p:cNvSpPr txBox="1"/>
          <p:nvPr/>
        </p:nvSpPr>
        <p:spPr>
          <a:xfrm>
            <a:off x="6110027" y="6320306"/>
            <a:ext cx="6067945" cy="618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2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/>
          </a:p>
        </p:txBody>
      </p:sp>
      <p:pic>
        <p:nvPicPr>
          <p:cNvPr id="432" name="Google Shape;43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1774" y="2903888"/>
            <a:ext cx="4824450" cy="1218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